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92" r:id="rId5"/>
    <p:sldId id="275" r:id="rId6"/>
    <p:sldId id="276" r:id="rId7"/>
    <p:sldId id="281" r:id="rId8"/>
    <p:sldId id="297" r:id="rId9"/>
    <p:sldId id="298" r:id="rId10"/>
    <p:sldId id="300" r:id="rId11"/>
    <p:sldId id="299" r:id="rId12"/>
    <p:sldId id="301" r:id="rId13"/>
    <p:sldId id="289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6992"/>
    <a:srgbClr val="AEC2D8"/>
    <a:srgbClr val="98432A"/>
    <a:srgbClr val="D84400"/>
    <a:srgbClr val="44678D"/>
    <a:srgbClr val="263E5A"/>
    <a:srgbClr val="D6E0EB"/>
    <a:srgbClr val="728DA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92C71C-B345-4B73-AD61-490E3F85E2A8}" v="62" dt="2024-11-16T06:29:55.5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34"/>
  </p:normalViewPr>
  <p:slideViewPr>
    <p:cSldViewPr snapToGrid="0" showGuides="1">
      <p:cViewPr varScale="1">
        <p:scale>
          <a:sx n="75" d="100"/>
          <a:sy n="75" d="100"/>
        </p:scale>
        <p:origin x="250" y="6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shu Priya" userId="b263cca265a23b5d" providerId="LiveId" clId="{5192C71C-B345-4B73-AD61-490E3F85E2A8}"/>
    <pc:docChg chg="custSel addSld delSld modSld sldOrd">
      <pc:chgData name="Harshu Priya" userId="b263cca265a23b5d" providerId="LiveId" clId="{5192C71C-B345-4B73-AD61-490E3F85E2A8}" dt="2024-11-16T06:30:30.320" v="529" actId="478"/>
      <pc:docMkLst>
        <pc:docMk/>
      </pc:docMkLst>
      <pc:sldChg chg="delSp mod">
        <pc:chgData name="Harshu Priya" userId="b263cca265a23b5d" providerId="LiveId" clId="{5192C71C-B345-4B73-AD61-490E3F85E2A8}" dt="2024-11-16T06:30:30.320" v="529" actId="478"/>
        <pc:sldMkLst>
          <pc:docMk/>
          <pc:sldMk cId="2775535166" sldId="275"/>
        </pc:sldMkLst>
        <pc:spChg chg="del">
          <ac:chgData name="Harshu Priya" userId="b263cca265a23b5d" providerId="LiveId" clId="{5192C71C-B345-4B73-AD61-490E3F85E2A8}" dt="2024-11-16T06:30:30.320" v="529" actId="478"/>
          <ac:spMkLst>
            <pc:docMk/>
            <pc:sldMk cId="2775535166" sldId="275"/>
            <ac:spMk id="20" creationId="{1664F554-8F3F-2148-FE86-1FE8F66B856B}"/>
          </ac:spMkLst>
        </pc:spChg>
      </pc:sldChg>
      <pc:sldChg chg="addSp delSp modSp mod">
        <pc:chgData name="Harshu Priya" userId="b263cca265a23b5d" providerId="LiveId" clId="{5192C71C-B345-4B73-AD61-490E3F85E2A8}" dt="2024-11-16T05:29:53.706" v="35" actId="20577"/>
        <pc:sldMkLst>
          <pc:docMk/>
          <pc:sldMk cId="77554804" sldId="276"/>
        </pc:sldMkLst>
        <pc:spChg chg="mod">
          <ac:chgData name="Harshu Priya" userId="b263cca265a23b5d" providerId="LiveId" clId="{5192C71C-B345-4B73-AD61-490E3F85E2A8}" dt="2024-11-16T05:28:11.290" v="8" actId="1076"/>
          <ac:spMkLst>
            <pc:docMk/>
            <pc:sldMk cId="77554804" sldId="276"/>
            <ac:spMk id="5" creationId="{81D18537-D028-9E9C-FB87-93F24955DFC7}"/>
          </ac:spMkLst>
        </pc:spChg>
        <pc:spChg chg="add mod">
          <ac:chgData name="Harshu Priya" userId="b263cca265a23b5d" providerId="LiveId" clId="{5192C71C-B345-4B73-AD61-490E3F85E2A8}" dt="2024-11-16T05:29:35.968" v="32" actId="1076"/>
          <ac:spMkLst>
            <pc:docMk/>
            <pc:sldMk cId="77554804" sldId="276"/>
            <ac:spMk id="7" creationId="{AE1723F4-6334-2997-00ED-026FA66D5F60}"/>
          </ac:spMkLst>
        </pc:spChg>
        <pc:spChg chg="mod">
          <ac:chgData name="Harshu Priya" userId="b263cca265a23b5d" providerId="LiveId" clId="{5192C71C-B345-4B73-AD61-490E3F85E2A8}" dt="2024-11-16T05:29:53.706" v="35" actId="20577"/>
          <ac:spMkLst>
            <pc:docMk/>
            <pc:sldMk cId="77554804" sldId="276"/>
            <ac:spMk id="9" creationId="{D246665A-6901-3F62-340A-A95E775ACA48}"/>
          </ac:spMkLst>
        </pc:spChg>
        <pc:spChg chg="del">
          <ac:chgData name="Harshu Priya" userId="b263cca265a23b5d" providerId="LiveId" clId="{5192C71C-B345-4B73-AD61-490E3F85E2A8}" dt="2024-11-16T05:28:44.305" v="17" actId="478"/>
          <ac:spMkLst>
            <pc:docMk/>
            <pc:sldMk cId="77554804" sldId="276"/>
            <ac:spMk id="18" creationId="{59AC624B-4FD9-E308-F182-08902D49A82B}"/>
          </ac:spMkLst>
        </pc:spChg>
        <pc:spChg chg="del mod">
          <ac:chgData name="Harshu Priya" userId="b263cca265a23b5d" providerId="LiveId" clId="{5192C71C-B345-4B73-AD61-490E3F85E2A8}" dt="2024-11-16T05:27:39.506" v="3"/>
          <ac:spMkLst>
            <pc:docMk/>
            <pc:sldMk cId="77554804" sldId="276"/>
            <ac:spMk id="20" creationId="{CC0093B1-77CC-1E61-FB22-E136F94EABD2}"/>
          </ac:spMkLst>
        </pc:spChg>
        <pc:picChg chg="mod">
          <ac:chgData name="Harshu Priya" userId="b263cca265a23b5d" providerId="LiveId" clId="{5192C71C-B345-4B73-AD61-490E3F85E2A8}" dt="2024-11-16T05:28:15.776" v="9" actId="1076"/>
          <ac:picMkLst>
            <pc:docMk/>
            <pc:sldMk cId="77554804" sldId="276"/>
            <ac:picMk id="4" creationId="{A025B267-31ED-E96B-D306-F6A4C7F3F951}"/>
          </ac:picMkLst>
        </pc:picChg>
      </pc:sldChg>
      <pc:sldChg chg="del">
        <pc:chgData name="Harshu Priya" userId="b263cca265a23b5d" providerId="LiveId" clId="{5192C71C-B345-4B73-AD61-490E3F85E2A8}" dt="2024-11-16T06:09:28.481" v="230" actId="47"/>
        <pc:sldMkLst>
          <pc:docMk/>
          <pc:sldMk cId="2478079616" sldId="277"/>
        </pc:sldMkLst>
      </pc:sldChg>
      <pc:sldChg chg="del">
        <pc:chgData name="Harshu Priya" userId="b263cca265a23b5d" providerId="LiveId" clId="{5192C71C-B345-4B73-AD61-490E3F85E2A8}" dt="2024-11-16T06:09:30.573" v="231" actId="47"/>
        <pc:sldMkLst>
          <pc:docMk/>
          <pc:sldMk cId="1640288181" sldId="278"/>
        </pc:sldMkLst>
      </pc:sldChg>
      <pc:sldChg chg="del">
        <pc:chgData name="Harshu Priya" userId="b263cca265a23b5d" providerId="LiveId" clId="{5192C71C-B345-4B73-AD61-490E3F85E2A8}" dt="2024-11-16T06:09:32.085" v="232" actId="47"/>
        <pc:sldMkLst>
          <pc:docMk/>
          <pc:sldMk cId="1246021298" sldId="279"/>
        </pc:sldMkLst>
      </pc:sldChg>
      <pc:sldChg chg="addSp delSp modSp mod ord">
        <pc:chgData name="Harshu Priya" userId="b263cca265a23b5d" providerId="LiveId" clId="{5192C71C-B345-4B73-AD61-490E3F85E2A8}" dt="2024-11-16T06:02:31.260" v="205"/>
        <pc:sldMkLst>
          <pc:docMk/>
          <pc:sldMk cId="2107888131" sldId="281"/>
        </pc:sldMkLst>
        <pc:spChg chg="mod">
          <ac:chgData name="Harshu Priya" userId="b263cca265a23b5d" providerId="LiveId" clId="{5192C71C-B345-4B73-AD61-490E3F85E2A8}" dt="2024-11-16T05:45:00.693" v="152"/>
          <ac:spMkLst>
            <pc:docMk/>
            <pc:sldMk cId="2107888131" sldId="281"/>
            <ac:spMk id="3" creationId="{DB6BD53F-D255-3797-F9DC-749DBF8EDF8B}"/>
          </ac:spMkLst>
        </pc:spChg>
        <pc:spChg chg="add del mod">
          <ac:chgData name="Harshu Priya" userId="b263cca265a23b5d" providerId="LiveId" clId="{5192C71C-B345-4B73-AD61-490E3F85E2A8}" dt="2024-11-16T06:00:18.199" v="199" actId="931"/>
          <ac:spMkLst>
            <pc:docMk/>
            <pc:sldMk cId="2107888131" sldId="281"/>
            <ac:spMk id="4" creationId="{38BA52FD-8059-24D6-2DF0-C299D6059784}"/>
          </ac:spMkLst>
        </pc:spChg>
        <pc:spChg chg="del mod">
          <ac:chgData name="Harshu Priya" userId="b263cca265a23b5d" providerId="LiveId" clId="{5192C71C-B345-4B73-AD61-490E3F85E2A8}" dt="2024-11-16T05:41:48.019" v="129" actId="478"/>
          <ac:spMkLst>
            <pc:docMk/>
            <pc:sldMk cId="2107888131" sldId="281"/>
            <ac:spMk id="5" creationId="{E527BA33-7687-746F-7A99-5769ACAA19DD}"/>
          </ac:spMkLst>
        </pc:spChg>
        <pc:spChg chg="del">
          <ac:chgData name="Harshu Priya" userId="b263cca265a23b5d" providerId="LiveId" clId="{5192C71C-B345-4B73-AD61-490E3F85E2A8}" dt="2024-11-16T05:41:56.097" v="130" actId="478"/>
          <ac:spMkLst>
            <pc:docMk/>
            <pc:sldMk cId="2107888131" sldId="281"/>
            <ac:spMk id="6" creationId="{CFCEC6B0-3600-28A0-E10B-B1F4C99B1E33}"/>
          </ac:spMkLst>
        </pc:spChg>
        <pc:spChg chg="add del mod">
          <ac:chgData name="Harshu Priya" userId="b263cca265a23b5d" providerId="LiveId" clId="{5192C71C-B345-4B73-AD61-490E3F85E2A8}" dt="2024-11-16T06:00:26.955" v="200" actId="931"/>
          <ac:spMkLst>
            <pc:docMk/>
            <pc:sldMk cId="2107888131" sldId="281"/>
            <ac:spMk id="8" creationId="{192D425F-B85B-FA98-2FAE-4549FEB06AEB}"/>
          </ac:spMkLst>
        </pc:spChg>
        <pc:spChg chg="mod">
          <ac:chgData name="Harshu Priya" userId="b263cca265a23b5d" providerId="LiveId" clId="{5192C71C-B345-4B73-AD61-490E3F85E2A8}" dt="2024-11-16T05:45:40.177" v="167"/>
          <ac:spMkLst>
            <pc:docMk/>
            <pc:sldMk cId="2107888131" sldId="281"/>
            <ac:spMk id="9" creationId="{2C77216C-99F2-F20D-361E-FC77B2A1C2D5}"/>
          </ac:spMkLst>
        </pc:spChg>
        <pc:spChg chg="add del mod">
          <ac:chgData name="Harshu Priya" userId="b263cca265a23b5d" providerId="LiveId" clId="{5192C71C-B345-4B73-AD61-490E3F85E2A8}" dt="2024-11-16T06:01:29.988" v="201" actId="931"/>
          <ac:spMkLst>
            <pc:docMk/>
            <pc:sldMk cId="2107888131" sldId="281"/>
            <ac:spMk id="11" creationId="{01A774A8-CFAE-ACDB-D48A-A90965173A8A}"/>
          </ac:spMkLst>
        </pc:spChg>
        <pc:spChg chg="del">
          <ac:chgData name="Harshu Priya" userId="b263cca265a23b5d" providerId="LiveId" clId="{5192C71C-B345-4B73-AD61-490E3F85E2A8}" dt="2024-11-16T05:42:02.246" v="132" actId="478"/>
          <ac:spMkLst>
            <pc:docMk/>
            <pc:sldMk cId="2107888131" sldId="281"/>
            <ac:spMk id="12" creationId="{B673DA38-7DA2-CC40-82FC-BFB56BC10FC1}"/>
          </ac:spMkLst>
        </pc:spChg>
        <pc:spChg chg="add del mod">
          <ac:chgData name="Harshu Priya" userId="b263cca265a23b5d" providerId="LiveId" clId="{5192C71C-B345-4B73-AD61-490E3F85E2A8}" dt="2024-11-16T06:01:35.763" v="202" actId="931"/>
          <ac:spMkLst>
            <pc:docMk/>
            <pc:sldMk cId="2107888131" sldId="281"/>
            <ac:spMk id="14" creationId="{FF719A51-EFF1-0927-4280-CBC63732C5FC}"/>
          </ac:spMkLst>
        </pc:spChg>
        <pc:spChg chg="add del mod">
          <ac:chgData name="Harshu Priya" userId="b263cca265a23b5d" providerId="LiveId" clId="{5192C71C-B345-4B73-AD61-490E3F85E2A8}" dt="2024-11-16T05:41:58.960" v="131" actId="478"/>
          <ac:spMkLst>
            <pc:docMk/>
            <pc:sldMk cId="2107888131" sldId="281"/>
            <ac:spMk id="16" creationId="{A83FBD35-70FE-0C46-415D-B129F6A9A33B}"/>
          </ac:spMkLst>
        </pc:spChg>
        <pc:spChg chg="add del mod">
          <ac:chgData name="Harshu Priya" userId="b263cca265a23b5d" providerId="LiveId" clId="{5192C71C-B345-4B73-AD61-490E3F85E2A8}" dt="2024-11-16T05:42:04.356" v="133" actId="478"/>
          <ac:spMkLst>
            <pc:docMk/>
            <pc:sldMk cId="2107888131" sldId="281"/>
            <ac:spMk id="19" creationId="{631F3F4F-0BBB-3EFE-49DA-98A3DEB7EBD8}"/>
          </ac:spMkLst>
        </pc:spChg>
        <pc:spChg chg="add del mod">
          <ac:chgData name="Harshu Priya" userId="b263cca265a23b5d" providerId="LiveId" clId="{5192C71C-B345-4B73-AD61-490E3F85E2A8}" dt="2024-11-16T05:42:12.962" v="135" actId="478"/>
          <ac:spMkLst>
            <pc:docMk/>
            <pc:sldMk cId="2107888131" sldId="281"/>
            <ac:spMk id="21" creationId="{57B339D8-FAAD-5ED0-C6BF-FE7F50489849}"/>
          </ac:spMkLst>
        </pc:spChg>
        <pc:spChg chg="mod">
          <ac:chgData name="Harshu Priya" userId="b263cca265a23b5d" providerId="LiveId" clId="{5192C71C-B345-4B73-AD61-490E3F85E2A8}" dt="2024-11-16T05:45:50.193" v="182"/>
          <ac:spMkLst>
            <pc:docMk/>
            <pc:sldMk cId="2107888131" sldId="281"/>
            <ac:spMk id="22" creationId="{A386226D-550B-455D-862A-19F0F7E85FDF}"/>
          </ac:spMkLst>
        </pc:spChg>
        <pc:spChg chg="del">
          <ac:chgData name="Harshu Priya" userId="b263cca265a23b5d" providerId="LiveId" clId="{5192C71C-B345-4B73-AD61-490E3F85E2A8}" dt="2024-11-16T05:42:09.788" v="134" actId="478"/>
          <ac:spMkLst>
            <pc:docMk/>
            <pc:sldMk cId="2107888131" sldId="281"/>
            <ac:spMk id="24" creationId="{517DFAED-4F69-372D-790F-14ABD197D926}"/>
          </ac:spMkLst>
        </pc:spChg>
        <pc:spChg chg="add del mod">
          <ac:chgData name="Harshu Priya" userId="b263cca265a23b5d" providerId="LiveId" clId="{5192C71C-B345-4B73-AD61-490E3F85E2A8}" dt="2024-11-16T05:42:24.313" v="137" actId="478"/>
          <ac:spMkLst>
            <pc:docMk/>
            <pc:sldMk cId="2107888131" sldId="281"/>
            <ac:spMk id="25" creationId="{01BF6B55-D8CF-F392-FF56-60D940E22CDB}"/>
          </ac:spMkLst>
        </pc:spChg>
        <pc:spChg chg="mod">
          <ac:chgData name="Harshu Priya" userId="b263cca265a23b5d" providerId="LiveId" clId="{5192C71C-B345-4B73-AD61-490E3F85E2A8}" dt="2024-11-16T05:46:00.757" v="198"/>
          <ac:spMkLst>
            <pc:docMk/>
            <pc:sldMk cId="2107888131" sldId="281"/>
            <ac:spMk id="26" creationId="{D32E8129-4557-FB4F-128A-16770815B5B8}"/>
          </ac:spMkLst>
        </pc:spChg>
        <pc:spChg chg="del">
          <ac:chgData name="Harshu Priya" userId="b263cca265a23b5d" providerId="LiveId" clId="{5192C71C-B345-4B73-AD61-490E3F85E2A8}" dt="2024-11-16T05:42:17.846" v="136" actId="478"/>
          <ac:spMkLst>
            <pc:docMk/>
            <pc:sldMk cId="2107888131" sldId="281"/>
            <ac:spMk id="30" creationId="{78DDF0BA-462B-C044-14AF-F2FD2BFBAE3B}"/>
          </ac:spMkLst>
        </pc:spChg>
        <pc:spChg chg="mod">
          <ac:chgData name="Harshu Priya" userId="b263cca265a23b5d" providerId="LiveId" clId="{5192C71C-B345-4B73-AD61-490E3F85E2A8}" dt="2024-11-16T05:41:30.564" v="123"/>
          <ac:spMkLst>
            <pc:docMk/>
            <pc:sldMk cId="2107888131" sldId="281"/>
            <ac:spMk id="31" creationId="{446CC6CC-33D7-4181-9969-72896FDB1901}"/>
          </ac:spMkLst>
        </pc:spChg>
        <pc:picChg chg="add mod">
          <ac:chgData name="Harshu Priya" userId="b263cca265a23b5d" providerId="LiveId" clId="{5192C71C-B345-4B73-AD61-490E3F85E2A8}" dt="2024-11-16T06:00:18.199" v="199" actId="931"/>
          <ac:picMkLst>
            <pc:docMk/>
            <pc:sldMk cId="2107888131" sldId="281"/>
            <ac:picMk id="28" creationId="{B2C41806-D931-7BBF-AD2C-4CC320ADD869}"/>
          </ac:picMkLst>
        </pc:picChg>
        <pc:picChg chg="add mod">
          <ac:chgData name="Harshu Priya" userId="b263cca265a23b5d" providerId="LiveId" clId="{5192C71C-B345-4B73-AD61-490E3F85E2A8}" dt="2024-11-16T06:00:26.955" v="200" actId="931"/>
          <ac:picMkLst>
            <pc:docMk/>
            <pc:sldMk cId="2107888131" sldId="281"/>
            <ac:picMk id="32" creationId="{0E8DB696-330F-0AF5-CAD8-A963D38D48F2}"/>
          </ac:picMkLst>
        </pc:picChg>
        <pc:picChg chg="add mod">
          <ac:chgData name="Harshu Priya" userId="b263cca265a23b5d" providerId="LiveId" clId="{5192C71C-B345-4B73-AD61-490E3F85E2A8}" dt="2024-11-16T06:01:29.988" v="201" actId="931"/>
          <ac:picMkLst>
            <pc:docMk/>
            <pc:sldMk cId="2107888131" sldId="281"/>
            <ac:picMk id="34" creationId="{382D5AAD-DAB1-D1EA-B8C2-AD13648A76E7}"/>
          </ac:picMkLst>
        </pc:picChg>
        <pc:picChg chg="add mod">
          <ac:chgData name="Harshu Priya" userId="b263cca265a23b5d" providerId="LiveId" clId="{5192C71C-B345-4B73-AD61-490E3F85E2A8}" dt="2024-11-16T06:01:35.763" v="202" actId="931"/>
          <ac:picMkLst>
            <pc:docMk/>
            <pc:sldMk cId="2107888131" sldId="281"/>
            <ac:picMk id="36" creationId="{829633BD-ADE9-9FDB-C0C3-C73ED6CDF24D}"/>
          </ac:picMkLst>
        </pc:picChg>
        <pc:picChg chg="del">
          <ac:chgData name="Harshu Priya" userId="b263cca265a23b5d" providerId="LiveId" clId="{5192C71C-B345-4B73-AD61-490E3F85E2A8}" dt="2024-11-16T05:41:44.031" v="127" actId="478"/>
          <ac:picMkLst>
            <pc:docMk/>
            <pc:sldMk cId="2107888131" sldId="281"/>
            <ac:picMk id="46" creationId="{51777469-AD50-4BAD-6B31-B56D669485CE}"/>
          </ac:picMkLst>
        </pc:picChg>
        <pc:picChg chg="del">
          <ac:chgData name="Harshu Priya" userId="b263cca265a23b5d" providerId="LiveId" clId="{5192C71C-B345-4B73-AD61-490E3F85E2A8}" dt="2024-11-16T05:41:42.260" v="126" actId="478"/>
          <ac:picMkLst>
            <pc:docMk/>
            <pc:sldMk cId="2107888131" sldId="281"/>
            <ac:picMk id="49" creationId="{554A63EA-7896-2DED-D661-BA5C81B77241}"/>
          </ac:picMkLst>
        </pc:picChg>
        <pc:picChg chg="del">
          <ac:chgData name="Harshu Priya" userId="b263cca265a23b5d" providerId="LiveId" clId="{5192C71C-B345-4B73-AD61-490E3F85E2A8}" dt="2024-11-16T05:41:40.571" v="125" actId="478"/>
          <ac:picMkLst>
            <pc:docMk/>
            <pc:sldMk cId="2107888131" sldId="281"/>
            <ac:picMk id="52" creationId="{6FA36B7F-14F3-90DF-9E76-191C5C5FAC68}"/>
          </ac:picMkLst>
        </pc:picChg>
        <pc:picChg chg="del">
          <ac:chgData name="Harshu Priya" userId="b263cca265a23b5d" providerId="LiveId" clId="{5192C71C-B345-4B73-AD61-490E3F85E2A8}" dt="2024-11-16T05:41:38.142" v="124" actId="478"/>
          <ac:picMkLst>
            <pc:docMk/>
            <pc:sldMk cId="2107888131" sldId="281"/>
            <ac:picMk id="55" creationId="{4B0A05F6-A265-D617-87EB-C8B6D39D74EB}"/>
          </ac:picMkLst>
        </pc:picChg>
      </pc:sldChg>
      <pc:sldChg chg="del">
        <pc:chgData name="Harshu Priya" userId="b263cca265a23b5d" providerId="LiveId" clId="{5192C71C-B345-4B73-AD61-490E3F85E2A8}" dt="2024-11-16T06:01:43.036" v="203" actId="47"/>
        <pc:sldMkLst>
          <pc:docMk/>
          <pc:sldMk cId="3157109385" sldId="282"/>
        </pc:sldMkLst>
      </pc:sldChg>
      <pc:sldChg chg="del">
        <pc:chgData name="Harshu Priya" userId="b263cca265a23b5d" providerId="LiveId" clId="{5192C71C-B345-4B73-AD61-490E3F85E2A8}" dt="2024-11-16T06:09:51.551" v="235" actId="47"/>
        <pc:sldMkLst>
          <pc:docMk/>
          <pc:sldMk cId="2624021206" sldId="284"/>
        </pc:sldMkLst>
      </pc:sldChg>
      <pc:sldChg chg="del">
        <pc:chgData name="Harshu Priya" userId="b263cca265a23b5d" providerId="LiveId" clId="{5192C71C-B345-4B73-AD61-490E3F85E2A8}" dt="2024-11-16T06:09:52.960" v="236" actId="47"/>
        <pc:sldMkLst>
          <pc:docMk/>
          <pc:sldMk cId="3760906987" sldId="285"/>
        </pc:sldMkLst>
      </pc:sldChg>
      <pc:sldChg chg="del">
        <pc:chgData name="Harshu Priya" userId="b263cca265a23b5d" providerId="LiveId" clId="{5192C71C-B345-4B73-AD61-490E3F85E2A8}" dt="2024-11-16T06:19:45.915" v="296" actId="47"/>
        <pc:sldMkLst>
          <pc:docMk/>
          <pc:sldMk cId="4157533387" sldId="288"/>
        </pc:sldMkLst>
      </pc:sldChg>
      <pc:sldChg chg="addSp delSp modSp mod">
        <pc:chgData name="Harshu Priya" userId="b263cca265a23b5d" providerId="LiveId" clId="{5192C71C-B345-4B73-AD61-490E3F85E2A8}" dt="2024-11-16T06:24:06.248" v="419" actId="931"/>
        <pc:sldMkLst>
          <pc:docMk/>
          <pc:sldMk cId="529279411" sldId="289"/>
        </pc:sldMkLst>
        <pc:spChg chg="add del mod">
          <ac:chgData name="Harshu Priya" userId="b263cca265a23b5d" providerId="LiveId" clId="{5192C71C-B345-4B73-AD61-490E3F85E2A8}" dt="2024-11-16T06:23:30.211" v="413" actId="931"/>
          <ac:spMkLst>
            <pc:docMk/>
            <pc:sldMk cId="529279411" sldId="289"/>
            <ac:spMk id="3" creationId="{34AD8868-2DC4-71B8-970B-F51DD0327B85}"/>
          </ac:spMkLst>
        </pc:spChg>
        <pc:spChg chg="add del mod">
          <ac:chgData name="Harshu Priya" userId="b263cca265a23b5d" providerId="LiveId" clId="{5192C71C-B345-4B73-AD61-490E3F85E2A8}" dt="2024-11-16T06:23:43.335" v="415" actId="931"/>
          <ac:spMkLst>
            <pc:docMk/>
            <pc:sldMk cId="529279411" sldId="289"/>
            <ac:spMk id="7" creationId="{178BF784-9BCB-9E32-0306-3D8FC833CBD8}"/>
          </ac:spMkLst>
        </pc:spChg>
        <pc:spChg chg="add del mod">
          <ac:chgData name="Harshu Priya" userId="b263cca265a23b5d" providerId="LiveId" clId="{5192C71C-B345-4B73-AD61-490E3F85E2A8}" dt="2024-11-16T06:23:55.564" v="417" actId="931"/>
          <ac:spMkLst>
            <pc:docMk/>
            <pc:sldMk cId="529279411" sldId="289"/>
            <ac:spMk id="11" creationId="{C1369BFC-498B-1F1E-90B2-92A26C459093}"/>
          </ac:spMkLst>
        </pc:spChg>
        <pc:spChg chg="add del mod">
          <ac:chgData name="Harshu Priya" userId="b263cca265a23b5d" providerId="LiveId" clId="{5192C71C-B345-4B73-AD61-490E3F85E2A8}" dt="2024-11-16T06:24:06.248" v="419" actId="931"/>
          <ac:spMkLst>
            <pc:docMk/>
            <pc:sldMk cId="529279411" sldId="289"/>
            <ac:spMk id="17" creationId="{58AA23DC-58F6-3A2D-5A4A-10C55F371876}"/>
          </ac:spMkLst>
        </pc:spChg>
        <pc:spChg chg="mod">
          <ac:chgData name="Harshu Priya" userId="b263cca265a23b5d" providerId="LiveId" clId="{5192C71C-B345-4B73-AD61-490E3F85E2A8}" dt="2024-11-16T06:22:04.265" v="397" actId="1076"/>
          <ac:spMkLst>
            <pc:docMk/>
            <pc:sldMk cId="529279411" sldId="289"/>
            <ac:spMk id="25" creationId="{B993E4D5-4AD0-4740-096D-6822944C8FF6}"/>
          </ac:spMkLst>
        </pc:spChg>
        <pc:picChg chg="add mod">
          <ac:chgData name="Harshu Priya" userId="b263cca265a23b5d" providerId="LiveId" clId="{5192C71C-B345-4B73-AD61-490E3F85E2A8}" dt="2024-11-16T06:23:30.211" v="413" actId="931"/>
          <ac:picMkLst>
            <pc:docMk/>
            <pc:sldMk cId="529279411" sldId="289"/>
            <ac:picMk id="5" creationId="{AD60DF42-BCB9-F54A-F123-F648D4E80A98}"/>
          </ac:picMkLst>
        </pc:picChg>
        <pc:picChg chg="add mod">
          <ac:chgData name="Harshu Priya" userId="b263cca265a23b5d" providerId="LiveId" clId="{5192C71C-B345-4B73-AD61-490E3F85E2A8}" dt="2024-11-16T06:23:43.335" v="415" actId="931"/>
          <ac:picMkLst>
            <pc:docMk/>
            <pc:sldMk cId="529279411" sldId="289"/>
            <ac:picMk id="9" creationId="{F449873A-7E52-3188-BCC2-875B816BCA6A}"/>
          </ac:picMkLst>
        </pc:picChg>
        <pc:picChg chg="add mod">
          <ac:chgData name="Harshu Priya" userId="b263cca265a23b5d" providerId="LiveId" clId="{5192C71C-B345-4B73-AD61-490E3F85E2A8}" dt="2024-11-16T06:23:55.564" v="417" actId="931"/>
          <ac:picMkLst>
            <pc:docMk/>
            <pc:sldMk cId="529279411" sldId="289"/>
            <ac:picMk id="13" creationId="{2A6B0943-95A5-990A-BFCC-8D12DA3E88A8}"/>
          </ac:picMkLst>
        </pc:picChg>
        <pc:picChg chg="del">
          <ac:chgData name="Harshu Priya" userId="b263cca265a23b5d" providerId="LiveId" clId="{5192C71C-B345-4B73-AD61-490E3F85E2A8}" dt="2024-11-16T06:23:22.773" v="412" actId="478"/>
          <ac:picMkLst>
            <pc:docMk/>
            <pc:sldMk cId="529279411" sldId="289"/>
            <ac:picMk id="14" creationId="{496155F4-61B2-441D-9F16-788866450DA2}"/>
          </ac:picMkLst>
        </pc:picChg>
        <pc:picChg chg="del">
          <ac:chgData name="Harshu Priya" userId="b263cca265a23b5d" providerId="LiveId" clId="{5192C71C-B345-4B73-AD61-490E3F85E2A8}" dt="2024-11-16T06:23:33.576" v="414" actId="478"/>
          <ac:picMkLst>
            <pc:docMk/>
            <pc:sldMk cId="529279411" sldId="289"/>
            <ac:picMk id="16" creationId="{BCD5762E-DD49-42B3-9CA8-46A4AD7193E2}"/>
          </ac:picMkLst>
        </pc:picChg>
        <pc:picChg chg="del">
          <ac:chgData name="Harshu Priya" userId="b263cca265a23b5d" providerId="LiveId" clId="{5192C71C-B345-4B73-AD61-490E3F85E2A8}" dt="2024-11-16T06:23:46.963" v="416" actId="478"/>
          <ac:picMkLst>
            <pc:docMk/>
            <pc:sldMk cId="529279411" sldId="289"/>
            <ac:picMk id="18" creationId="{1051CD21-1408-4D13-BF0B-0D7013AD2D0C}"/>
          </ac:picMkLst>
        </pc:picChg>
        <pc:picChg chg="add mod">
          <ac:chgData name="Harshu Priya" userId="b263cca265a23b5d" providerId="LiveId" clId="{5192C71C-B345-4B73-AD61-490E3F85E2A8}" dt="2024-11-16T06:24:06.248" v="419" actId="931"/>
          <ac:picMkLst>
            <pc:docMk/>
            <pc:sldMk cId="529279411" sldId="289"/>
            <ac:picMk id="20" creationId="{E68765D5-1E0F-1E9D-C2B2-55E0D380FD6F}"/>
          </ac:picMkLst>
        </pc:picChg>
        <pc:picChg chg="del">
          <ac:chgData name="Harshu Priya" userId="b263cca265a23b5d" providerId="LiveId" clId="{5192C71C-B345-4B73-AD61-490E3F85E2A8}" dt="2024-11-16T06:23:58.858" v="418" actId="478"/>
          <ac:picMkLst>
            <pc:docMk/>
            <pc:sldMk cId="529279411" sldId="289"/>
            <ac:picMk id="28" creationId="{B746A775-E65C-70F6-9DB4-E51F7F2DAECE}"/>
          </ac:picMkLst>
        </pc:picChg>
      </pc:sldChg>
      <pc:sldChg chg="modSp">
        <pc:chgData name="Harshu Priya" userId="b263cca265a23b5d" providerId="LiveId" clId="{5192C71C-B345-4B73-AD61-490E3F85E2A8}" dt="2024-11-16T05:31:22.448" v="40" actId="14100"/>
        <pc:sldMkLst>
          <pc:docMk/>
          <pc:sldMk cId="3898447929" sldId="292"/>
        </pc:sldMkLst>
        <pc:picChg chg="mod">
          <ac:chgData name="Harshu Priya" userId="b263cca265a23b5d" providerId="LiveId" clId="{5192C71C-B345-4B73-AD61-490E3F85E2A8}" dt="2024-11-16T05:31:22.448" v="40" actId="14100"/>
          <ac:picMkLst>
            <pc:docMk/>
            <pc:sldMk cId="3898447929" sldId="292"/>
            <ac:picMk id="1032" creationId="{1B29C6AD-9E2B-A592-E7AE-5ABF6BD4DF54}"/>
          </ac:picMkLst>
        </pc:picChg>
      </pc:sldChg>
      <pc:sldChg chg="del">
        <pc:chgData name="Harshu Priya" userId="b263cca265a23b5d" providerId="LiveId" clId="{5192C71C-B345-4B73-AD61-490E3F85E2A8}" dt="2024-11-16T06:09:54.501" v="237" actId="47"/>
        <pc:sldMkLst>
          <pc:docMk/>
          <pc:sldMk cId="4182148033" sldId="293"/>
        </pc:sldMkLst>
      </pc:sldChg>
      <pc:sldChg chg="del">
        <pc:chgData name="Harshu Priya" userId="b263cca265a23b5d" providerId="LiveId" clId="{5192C71C-B345-4B73-AD61-490E3F85E2A8}" dt="2024-11-16T06:09:46.650" v="233" actId="47"/>
        <pc:sldMkLst>
          <pc:docMk/>
          <pc:sldMk cId="32955924" sldId="294"/>
        </pc:sldMkLst>
      </pc:sldChg>
      <pc:sldChg chg="del">
        <pc:chgData name="Harshu Priya" userId="b263cca265a23b5d" providerId="LiveId" clId="{5192C71C-B345-4B73-AD61-490E3F85E2A8}" dt="2024-11-16T06:09:57.612" v="238" actId="47"/>
        <pc:sldMkLst>
          <pc:docMk/>
          <pc:sldMk cId="2519727083" sldId="295"/>
        </pc:sldMkLst>
      </pc:sldChg>
      <pc:sldChg chg="del">
        <pc:chgData name="Harshu Priya" userId="b263cca265a23b5d" providerId="LiveId" clId="{5192C71C-B345-4B73-AD61-490E3F85E2A8}" dt="2024-11-16T06:09:49.713" v="234" actId="47"/>
        <pc:sldMkLst>
          <pc:docMk/>
          <pc:sldMk cId="2997378153" sldId="296"/>
        </pc:sldMkLst>
      </pc:sldChg>
      <pc:sldChg chg="addSp delSp modSp new mod modClrScheme chgLayout">
        <pc:chgData name="Harshu Priya" userId="b263cca265a23b5d" providerId="LiveId" clId="{5192C71C-B345-4B73-AD61-490E3F85E2A8}" dt="2024-11-16T05:38:04.773" v="68" actId="207"/>
        <pc:sldMkLst>
          <pc:docMk/>
          <pc:sldMk cId="3735360452" sldId="297"/>
        </pc:sldMkLst>
        <pc:spChg chg="del mod ord">
          <ac:chgData name="Harshu Priya" userId="b263cca265a23b5d" providerId="LiveId" clId="{5192C71C-B345-4B73-AD61-490E3F85E2A8}" dt="2024-11-16T05:32:10.735" v="42" actId="700"/>
          <ac:spMkLst>
            <pc:docMk/>
            <pc:sldMk cId="3735360452" sldId="297"/>
            <ac:spMk id="2" creationId="{92C02A55-49E3-E6F8-410C-953F250D6079}"/>
          </ac:spMkLst>
        </pc:spChg>
        <pc:spChg chg="del">
          <ac:chgData name="Harshu Priya" userId="b263cca265a23b5d" providerId="LiveId" clId="{5192C71C-B345-4B73-AD61-490E3F85E2A8}" dt="2024-11-16T05:32:10.735" v="42" actId="700"/>
          <ac:spMkLst>
            <pc:docMk/>
            <pc:sldMk cId="3735360452" sldId="297"/>
            <ac:spMk id="3" creationId="{C50D0DC8-EEA9-0AE2-3F2D-AC46BE68AA63}"/>
          </ac:spMkLst>
        </pc:spChg>
        <pc:spChg chg="del mod ord">
          <ac:chgData name="Harshu Priya" userId="b263cca265a23b5d" providerId="LiveId" clId="{5192C71C-B345-4B73-AD61-490E3F85E2A8}" dt="2024-11-16T05:32:10.735" v="42" actId="700"/>
          <ac:spMkLst>
            <pc:docMk/>
            <pc:sldMk cId="3735360452" sldId="297"/>
            <ac:spMk id="4" creationId="{255086A3-A36E-E546-D806-A2C5040375C5}"/>
          </ac:spMkLst>
        </pc:spChg>
        <pc:spChg chg="del mod ord">
          <ac:chgData name="Harshu Priya" userId="b263cca265a23b5d" providerId="LiveId" clId="{5192C71C-B345-4B73-AD61-490E3F85E2A8}" dt="2024-11-16T05:34:36.887" v="55" actId="478"/>
          <ac:spMkLst>
            <pc:docMk/>
            <pc:sldMk cId="3735360452" sldId="297"/>
            <ac:spMk id="5" creationId="{A1FA3741-A7A9-D2D6-BB8B-6DD3EC864752}"/>
          </ac:spMkLst>
        </pc:spChg>
        <pc:spChg chg="add del mod ord">
          <ac:chgData name="Harshu Priya" userId="b263cca265a23b5d" providerId="LiveId" clId="{5192C71C-B345-4B73-AD61-490E3F85E2A8}" dt="2024-11-16T05:32:27.026" v="43" actId="700"/>
          <ac:spMkLst>
            <pc:docMk/>
            <pc:sldMk cId="3735360452" sldId="297"/>
            <ac:spMk id="6" creationId="{F606527C-F03A-94FD-7DBE-9C73BB965372}"/>
          </ac:spMkLst>
        </pc:spChg>
        <pc:spChg chg="add del mod ord">
          <ac:chgData name="Harshu Priya" userId="b263cca265a23b5d" providerId="LiveId" clId="{5192C71C-B345-4B73-AD61-490E3F85E2A8}" dt="2024-11-16T05:32:27.026" v="43" actId="700"/>
          <ac:spMkLst>
            <pc:docMk/>
            <pc:sldMk cId="3735360452" sldId="297"/>
            <ac:spMk id="7" creationId="{B6C72792-E363-731C-AF2F-CC22629854A5}"/>
          </ac:spMkLst>
        </pc:spChg>
        <pc:spChg chg="add mod ord">
          <ac:chgData name="Harshu Priya" userId="b263cca265a23b5d" providerId="LiveId" clId="{5192C71C-B345-4B73-AD61-490E3F85E2A8}" dt="2024-11-16T05:33:21.791" v="44"/>
          <ac:spMkLst>
            <pc:docMk/>
            <pc:sldMk cId="3735360452" sldId="297"/>
            <ac:spMk id="8" creationId="{A2860034-DD88-6AEE-22C4-D2A2373AF31E}"/>
          </ac:spMkLst>
        </pc:spChg>
        <pc:spChg chg="add del mod ord">
          <ac:chgData name="Harshu Priya" userId="b263cca265a23b5d" providerId="LiveId" clId="{5192C71C-B345-4B73-AD61-490E3F85E2A8}" dt="2024-11-16T05:33:26.082" v="46" actId="1957"/>
          <ac:spMkLst>
            <pc:docMk/>
            <pc:sldMk cId="3735360452" sldId="297"/>
            <ac:spMk id="9" creationId="{FDB92A58-FF54-93BF-1F8D-2858983C4DD0}"/>
          </ac:spMkLst>
        </pc:spChg>
        <pc:spChg chg="add del mod">
          <ac:chgData name="Harshu Priya" userId="b263cca265a23b5d" providerId="LiveId" clId="{5192C71C-B345-4B73-AD61-490E3F85E2A8}" dt="2024-11-16T05:36:15.059" v="64" actId="478"/>
          <ac:spMkLst>
            <pc:docMk/>
            <pc:sldMk cId="3735360452" sldId="297"/>
            <ac:spMk id="14" creationId="{A1EB4B94-09DF-A1DB-214E-503FE8A88CAC}"/>
          </ac:spMkLst>
        </pc:spChg>
        <pc:spChg chg="add del mod">
          <ac:chgData name="Harshu Priya" userId="b263cca265a23b5d" providerId="LiveId" clId="{5192C71C-B345-4B73-AD61-490E3F85E2A8}" dt="2024-11-16T05:35:31.763" v="57" actId="12084"/>
          <ac:spMkLst>
            <pc:docMk/>
            <pc:sldMk cId="3735360452" sldId="297"/>
            <ac:spMk id="15" creationId="{AFC7C2D4-BE89-FE4D-62BC-B7EC419B06AB}"/>
          </ac:spMkLst>
        </pc:spChg>
        <pc:graphicFrameChg chg="add del mod">
          <ac:chgData name="Harshu Priya" userId="b263cca265a23b5d" providerId="LiveId" clId="{5192C71C-B345-4B73-AD61-490E3F85E2A8}" dt="2024-11-16T05:33:42.917" v="47" actId="478"/>
          <ac:graphicFrameMkLst>
            <pc:docMk/>
            <pc:sldMk cId="3735360452" sldId="297"/>
            <ac:graphicFrameMk id="12" creationId="{027EDFE2-50AB-BCF6-89B4-B827FC9BA0EC}"/>
          </ac:graphicFrameMkLst>
        </pc:graphicFrameChg>
        <pc:graphicFrameChg chg="add mod modGraphic">
          <ac:chgData name="Harshu Priya" userId="b263cca265a23b5d" providerId="LiveId" clId="{5192C71C-B345-4B73-AD61-490E3F85E2A8}" dt="2024-11-16T05:38:04.773" v="68" actId="207"/>
          <ac:graphicFrameMkLst>
            <pc:docMk/>
            <pc:sldMk cId="3735360452" sldId="297"/>
            <ac:graphicFrameMk id="16" creationId="{08A3EEB8-F383-2FFA-2952-AAB4C95B8834}"/>
          </ac:graphicFrameMkLst>
        </pc:graphicFrameChg>
      </pc:sldChg>
      <pc:sldChg chg="addSp delSp modSp new mod">
        <pc:chgData name="Harshu Priya" userId="b263cca265a23b5d" providerId="LiveId" clId="{5192C71C-B345-4B73-AD61-490E3F85E2A8}" dt="2024-11-16T05:40:25.040" v="109" actId="20577"/>
        <pc:sldMkLst>
          <pc:docMk/>
          <pc:sldMk cId="3603407474" sldId="298"/>
        </pc:sldMkLst>
        <pc:spChg chg="mod">
          <ac:chgData name="Harshu Priya" userId="b263cca265a23b5d" providerId="LiveId" clId="{5192C71C-B345-4B73-AD61-490E3F85E2A8}" dt="2024-11-16T05:39:09.887" v="70"/>
          <ac:spMkLst>
            <pc:docMk/>
            <pc:sldMk cId="3603407474" sldId="298"/>
            <ac:spMk id="2" creationId="{ADAF58AF-A99F-CAD4-8A5F-21F9C4CE13D8}"/>
          </ac:spMkLst>
        </pc:spChg>
        <pc:spChg chg="del mod">
          <ac:chgData name="Harshu Priya" userId="b263cca265a23b5d" providerId="LiveId" clId="{5192C71C-B345-4B73-AD61-490E3F85E2A8}" dt="2024-11-16T05:39:32.778" v="73" actId="478"/>
          <ac:spMkLst>
            <pc:docMk/>
            <pc:sldMk cId="3603407474" sldId="298"/>
            <ac:spMk id="3" creationId="{A23DC0BC-6DB6-A063-7C66-6988DFFEED6F}"/>
          </ac:spMkLst>
        </pc:spChg>
        <pc:spChg chg="del">
          <ac:chgData name="Harshu Priya" userId="b263cca265a23b5d" providerId="LiveId" clId="{5192C71C-B345-4B73-AD61-490E3F85E2A8}" dt="2024-11-16T05:39:39.014" v="74" actId="478"/>
          <ac:spMkLst>
            <pc:docMk/>
            <pc:sldMk cId="3603407474" sldId="298"/>
            <ac:spMk id="4" creationId="{91DE062E-642E-1359-61F7-B9BBBB96FC57}"/>
          </ac:spMkLst>
        </pc:spChg>
        <pc:spChg chg="add mod">
          <ac:chgData name="Harshu Priya" userId="b263cca265a23b5d" providerId="LiveId" clId="{5192C71C-B345-4B73-AD61-490E3F85E2A8}" dt="2024-11-16T05:40:25.040" v="109" actId="20577"/>
          <ac:spMkLst>
            <pc:docMk/>
            <pc:sldMk cId="3603407474" sldId="298"/>
            <ac:spMk id="5" creationId="{7137C990-1474-7F6D-FACF-D67B71D82C6F}"/>
          </ac:spMkLst>
        </pc:spChg>
      </pc:sldChg>
      <pc:sldChg chg="addSp delSp modSp new mod modClrScheme chgLayout">
        <pc:chgData name="Harshu Priya" userId="b263cca265a23b5d" providerId="LiveId" clId="{5192C71C-B345-4B73-AD61-490E3F85E2A8}" dt="2024-11-16T06:09:09.904" v="229" actId="1076"/>
        <pc:sldMkLst>
          <pc:docMk/>
          <pc:sldMk cId="3651901582" sldId="299"/>
        </pc:sldMkLst>
        <pc:spChg chg="mod ord">
          <ac:chgData name="Harshu Priya" userId="b263cca265a23b5d" providerId="LiveId" clId="{5192C71C-B345-4B73-AD61-490E3F85E2A8}" dt="2024-11-16T06:05:11.716" v="212" actId="700"/>
          <ac:spMkLst>
            <pc:docMk/>
            <pc:sldMk cId="3651901582" sldId="299"/>
            <ac:spMk id="2" creationId="{001E8666-3378-F27B-F31D-CF43598B13AD}"/>
          </ac:spMkLst>
        </pc:spChg>
        <pc:spChg chg="del mod">
          <ac:chgData name="Harshu Priya" userId="b263cca265a23b5d" providerId="LiveId" clId="{5192C71C-B345-4B73-AD61-490E3F85E2A8}" dt="2024-11-16T06:03:24.007" v="210" actId="478"/>
          <ac:spMkLst>
            <pc:docMk/>
            <pc:sldMk cId="3651901582" sldId="299"/>
            <ac:spMk id="3" creationId="{B4EE8BED-7A49-9989-6542-A6601B45ADC8}"/>
          </ac:spMkLst>
        </pc:spChg>
        <pc:spChg chg="del">
          <ac:chgData name="Harshu Priya" userId="b263cca265a23b5d" providerId="LiveId" clId="{5192C71C-B345-4B73-AD61-490E3F85E2A8}" dt="2024-11-16T06:04:35.373" v="211" actId="478"/>
          <ac:spMkLst>
            <pc:docMk/>
            <pc:sldMk cId="3651901582" sldId="299"/>
            <ac:spMk id="4" creationId="{342361A8-DAF0-7EC9-1EF5-7C66392A00EC}"/>
          </ac:spMkLst>
        </pc:spChg>
        <pc:spChg chg="add del mod ord">
          <ac:chgData name="Harshu Priya" userId="b263cca265a23b5d" providerId="LiveId" clId="{5192C71C-B345-4B73-AD61-490E3F85E2A8}" dt="2024-11-16T06:05:25.685" v="214" actId="478"/>
          <ac:spMkLst>
            <pc:docMk/>
            <pc:sldMk cId="3651901582" sldId="299"/>
            <ac:spMk id="5" creationId="{612E1BA0-B0EC-D856-A5DD-0C7AF4345B02}"/>
          </ac:spMkLst>
        </pc:spChg>
        <pc:spChg chg="add del mod">
          <ac:chgData name="Harshu Priya" userId="b263cca265a23b5d" providerId="LiveId" clId="{5192C71C-B345-4B73-AD61-490E3F85E2A8}" dt="2024-11-16T06:05:47.318" v="216" actId="12084"/>
          <ac:spMkLst>
            <pc:docMk/>
            <pc:sldMk cId="3651901582" sldId="299"/>
            <ac:spMk id="7" creationId="{6BEF4E87-71EB-503F-FCD4-28C993D888B5}"/>
          </ac:spMkLst>
        </pc:spChg>
        <pc:spChg chg="add del mod">
          <ac:chgData name="Harshu Priya" userId="b263cca265a23b5d" providerId="LiveId" clId="{5192C71C-B345-4B73-AD61-490E3F85E2A8}" dt="2024-11-16T06:06:26.495" v="222" actId="12084"/>
          <ac:spMkLst>
            <pc:docMk/>
            <pc:sldMk cId="3651901582" sldId="299"/>
            <ac:spMk id="9" creationId="{DA969BFE-59AF-4915-AB6C-30A8079CC048}"/>
          </ac:spMkLst>
        </pc:spChg>
        <pc:spChg chg="add del mod">
          <ac:chgData name="Harshu Priya" userId="b263cca265a23b5d" providerId="LiveId" clId="{5192C71C-B345-4B73-AD61-490E3F85E2A8}" dt="2024-11-16T06:07:32.848" v="225" actId="12084"/>
          <ac:spMkLst>
            <pc:docMk/>
            <pc:sldMk cId="3651901582" sldId="299"/>
            <ac:spMk id="11" creationId="{08B9ADDE-1C03-B93E-8053-190AE49D6228}"/>
          </ac:spMkLst>
        </pc:spChg>
        <pc:graphicFrameChg chg="add del mod">
          <ac:chgData name="Harshu Priya" userId="b263cca265a23b5d" providerId="LiveId" clId="{5192C71C-B345-4B73-AD61-490E3F85E2A8}" dt="2024-11-16T06:06:04.925" v="220" actId="11529"/>
          <ac:graphicFrameMkLst>
            <pc:docMk/>
            <pc:sldMk cId="3651901582" sldId="299"/>
            <ac:graphicFrameMk id="8" creationId="{44058CAE-6A10-ADB0-305F-772F7722DE7F}"/>
          </ac:graphicFrameMkLst>
        </pc:graphicFrameChg>
        <pc:graphicFrameChg chg="add del mod">
          <ac:chgData name="Harshu Priya" userId="b263cca265a23b5d" providerId="LiveId" clId="{5192C71C-B345-4B73-AD61-490E3F85E2A8}" dt="2024-11-16T06:07:26.386" v="224" actId="11529"/>
          <ac:graphicFrameMkLst>
            <pc:docMk/>
            <pc:sldMk cId="3651901582" sldId="299"/>
            <ac:graphicFrameMk id="10" creationId="{8A7E2677-F051-9E31-A89C-20BBF5FDBA12}"/>
          </ac:graphicFrameMkLst>
        </pc:graphicFrameChg>
        <pc:graphicFrameChg chg="add mod">
          <ac:chgData name="Harshu Priya" userId="b263cca265a23b5d" providerId="LiveId" clId="{5192C71C-B345-4B73-AD61-490E3F85E2A8}" dt="2024-11-16T06:09:09.904" v="229" actId="1076"/>
          <ac:graphicFrameMkLst>
            <pc:docMk/>
            <pc:sldMk cId="3651901582" sldId="299"/>
            <ac:graphicFrameMk id="12" creationId="{8A402044-2574-F769-3A0D-F3DEC16587D4}"/>
          </ac:graphicFrameMkLst>
        </pc:graphicFrameChg>
      </pc:sldChg>
      <pc:sldChg chg="addSp delSp modSp new mod">
        <pc:chgData name="Harshu Priya" userId="b263cca265a23b5d" providerId="LiveId" clId="{5192C71C-B345-4B73-AD61-490E3F85E2A8}" dt="2024-11-16T06:23:07.777" v="411" actId="1076"/>
        <pc:sldMkLst>
          <pc:docMk/>
          <pc:sldMk cId="2668568232" sldId="300"/>
        </pc:sldMkLst>
        <pc:spChg chg="del mod">
          <ac:chgData name="Harshu Priya" userId="b263cca265a23b5d" providerId="LiveId" clId="{5192C71C-B345-4B73-AD61-490E3F85E2A8}" dt="2024-11-16T06:23:02.125" v="410" actId="478"/>
          <ac:spMkLst>
            <pc:docMk/>
            <pc:sldMk cId="2668568232" sldId="300"/>
            <ac:spMk id="2" creationId="{00144B21-E3F5-F298-FD46-094EFDE9AAEA}"/>
          </ac:spMkLst>
        </pc:spChg>
        <pc:spChg chg="del">
          <ac:chgData name="Harshu Priya" userId="b263cca265a23b5d" providerId="LiveId" clId="{5192C71C-B345-4B73-AD61-490E3F85E2A8}" dt="2024-11-16T06:14:25.908" v="263" actId="478"/>
          <ac:spMkLst>
            <pc:docMk/>
            <pc:sldMk cId="2668568232" sldId="300"/>
            <ac:spMk id="3" creationId="{19C2F6A3-FB86-7ACB-0928-3A272D10584C}"/>
          </ac:spMkLst>
        </pc:spChg>
        <pc:spChg chg="del">
          <ac:chgData name="Harshu Priya" userId="b263cca265a23b5d" providerId="LiveId" clId="{5192C71C-B345-4B73-AD61-490E3F85E2A8}" dt="2024-11-16T06:17:14.100" v="273" actId="478"/>
          <ac:spMkLst>
            <pc:docMk/>
            <pc:sldMk cId="2668568232" sldId="300"/>
            <ac:spMk id="4" creationId="{DE41CBC8-99A4-5EB6-28EF-3569FFEFDF9D}"/>
          </ac:spMkLst>
        </pc:spChg>
        <pc:spChg chg="add mod">
          <ac:chgData name="Harshu Priya" userId="b263cca265a23b5d" providerId="LiveId" clId="{5192C71C-B345-4B73-AD61-490E3F85E2A8}" dt="2024-11-16T06:23:07.777" v="411" actId="1076"/>
          <ac:spMkLst>
            <pc:docMk/>
            <pc:sldMk cId="2668568232" sldId="300"/>
            <ac:spMk id="5" creationId="{3F62934E-925D-5C1C-1B18-80DEFA9EAAAC}"/>
          </ac:spMkLst>
        </pc:spChg>
      </pc:sldChg>
      <pc:sldChg chg="addSp delSp modSp new mod modClrScheme chgLayout">
        <pc:chgData name="Harshu Priya" userId="b263cca265a23b5d" providerId="LiveId" clId="{5192C71C-B345-4B73-AD61-490E3F85E2A8}" dt="2024-11-16T06:29:55.515" v="528" actId="931"/>
        <pc:sldMkLst>
          <pc:docMk/>
          <pc:sldMk cId="904452212" sldId="301"/>
        </pc:sldMkLst>
        <pc:spChg chg="del mod ord">
          <ac:chgData name="Harshu Priya" userId="b263cca265a23b5d" providerId="LiveId" clId="{5192C71C-B345-4B73-AD61-490E3F85E2A8}" dt="2024-11-16T06:24:59.150" v="421" actId="700"/>
          <ac:spMkLst>
            <pc:docMk/>
            <pc:sldMk cId="904452212" sldId="301"/>
            <ac:spMk id="2" creationId="{B5590244-EFEC-AD89-095D-C4A6A1F6B682}"/>
          </ac:spMkLst>
        </pc:spChg>
        <pc:spChg chg="del mod ord">
          <ac:chgData name="Harshu Priya" userId="b263cca265a23b5d" providerId="LiveId" clId="{5192C71C-B345-4B73-AD61-490E3F85E2A8}" dt="2024-11-16T06:24:59.150" v="421" actId="700"/>
          <ac:spMkLst>
            <pc:docMk/>
            <pc:sldMk cId="904452212" sldId="301"/>
            <ac:spMk id="3" creationId="{E13D3415-22C5-F4F3-EBE2-798B7A9828EE}"/>
          </ac:spMkLst>
        </pc:spChg>
        <pc:spChg chg="mod ord">
          <ac:chgData name="Harshu Priya" userId="b263cca265a23b5d" providerId="LiveId" clId="{5192C71C-B345-4B73-AD61-490E3F85E2A8}" dt="2024-11-16T06:24:59.150" v="421" actId="700"/>
          <ac:spMkLst>
            <pc:docMk/>
            <pc:sldMk cId="904452212" sldId="301"/>
            <ac:spMk id="4" creationId="{429F3848-EB6E-EBAF-6E83-F984215AE650}"/>
          </ac:spMkLst>
        </pc:spChg>
        <pc:spChg chg="add mod ord">
          <ac:chgData name="Harshu Priya" userId="b263cca265a23b5d" providerId="LiveId" clId="{5192C71C-B345-4B73-AD61-490E3F85E2A8}" dt="2024-11-16T06:27:22.844" v="518" actId="1076"/>
          <ac:spMkLst>
            <pc:docMk/>
            <pc:sldMk cId="904452212" sldId="301"/>
            <ac:spMk id="5" creationId="{86FFA974-FCBD-5968-8BF6-2FAC85075175}"/>
          </ac:spMkLst>
        </pc:spChg>
        <pc:spChg chg="add mod ord">
          <ac:chgData name="Harshu Priya" userId="b263cca265a23b5d" providerId="LiveId" clId="{5192C71C-B345-4B73-AD61-490E3F85E2A8}" dt="2024-11-16T06:27:07.039" v="516" actId="1076"/>
          <ac:spMkLst>
            <pc:docMk/>
            <pc:sldMk cId="904452212" sldId="301"/>
            <ac:spMk id="6" creationId="{8A8F76B1-6858-EB78-5AAB-C9192E6B16AC}"/>
          </ac:spMkLst>
        </pc:spChg>
        <pc:spChg chg="add mod ord">
          <ac:chgData name="Harshu Priya" userId="b263cca265a23b5d" providerId="LiveId" clId="{5192C71C-B345-4B73-AD61-490E3F85E2A8}" dt="2024-11-16T06:27:55.126" v="525" actId="20577"/>
          <ac:spMkLst>
            <pc:docMk/>
            <pc:sldMk cId="904452212" sldId="301"/>
            <ac:spMk id="7" creationId="{F1F399CB-097E-E965-C04F-5B7B6CFF1118}"/>
          </ac:spMkLst>
        </pc:spChg>
        <pc:spChg chg="add del mod ord">
          <ac:chgData name="Harshu Priya" userId="b263cca265a23b5d" providerId="LiveId" clId="{5192C71C-B345-4B73-AD61-490E3F85E2A8}" dt="2024-11-16T06:29:23.613" v="526" actId="931"/>
          <ac:spMkLst>
            <pc:docMk/>
            <pc:sldMk cId="904452212" sldId="301"/>
            <ac:spMk id="8" creationId="{A7F0EC5D-7520-A816-20A5-2A1B3DA9CA2D}"/>
          </ac:spMkLst>
        </pc:spChg>
        <pc:spChg chg="add mod ord">
          <ac:chgData name="Harshu Priya" userId="b263cca265a23b5d" providerId="LiveId" clId="{5192C71C-B345-4B73-AD61-490E3F85E2A8}" dt="2024-11-16T06:27:36.791" v="520" actId="1076"/>
          <ac:spMkLst>
            <pc:docMk/>
            <pc:sldMk cId="904452212" sldId="301"/>
            <ac:spMk id="9" creationId="{1F5EA633-8D77-298C-7918-BB7AC92DD79F}"/>
          </ac:spMkLst>
        </pc:spChg>
        <pc:spChg chg="add mod ord">
          <ac:chgData name="Harshu Priya" userId="b263cca265a23b5d" providerId="LiveId" clId="{5192C71C-B345-4B73-AD61-490E3F85E2A8}" dt="2024-11-16T06:27:49.255" v="523" actId="20577"/>
          <ac:spMkLst>
            <pc:docMk/>
            <pc:sldMk cId="904452212" sldId="301"/>
            <ac:spMk id="10" creationId="{F793644D-0DF8-9657-F7C2-ABA1F7D969A3}"/>
          </ac:spMkLst>
        </pc:spChg>
        <pc:spChg chg="add del mod">
          <ac:chgData name="Harshu Priya" userId="b263cca265a23b5d" providerId="LiveId" clId="{5192C71C-B345-4B73-AD61-490E3F85E2A8}" dt="2024-11-16T06:29:55.515" v="528" actId="931"/>
          <ac:spMkLst>
            <pc:docMk/>
            <pc:sldMk cId="904452212" sldId="301"/>
            <ac:spMk id="14" creationId="{6A12A109-8A9A-1AB7-7492-A8A25F1FDA97}"/>
          </ac:spMkLst>
        </pc:spChg>
        <pc:picChg chg="add del mod">
          <ac:chgData name="Harshu Priya" userId="b263cca265a23b5d" providerId="LiveId" clId="{5192C71C-B345-4B73-AD61-490E3F85E2A8}" dt="2024-11-16T06:29:48.841" v="527" actId="478"/>
          <ac:picMkLst>
            <pc:docMk/>
            <pc:sldMk cId="904452212" sldId="301"/>
            <ac:picMk id="12" creationId="{649F4116-7C3C-0BC4-9342-09318E2A1194}"/>
          </ac:picMkLst>
        </pc:picChg>
        <pc:picChg chg="add mod">
          <ac:chgData name="Harshu Priya" userId="b263cca265a23b5d" providerId="LiveId" clId="{5192C71C-B345-4B73-AD61-490E3F85E2A8}" dt="2024-11-16T06:29:55.515" v="528" actId="931"/>
          <ac:picMkLst>
            <pc:docMk/>
            <pc:sldMk cId="904452212" sldId="301"/>
            <ac:picMk id="16" creationId="{CB68ADD2-83FA-77A4-D46A-B9A858570AA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426FC1-4D13-4404-AA6D-9BD5B471D8DE}" type="doc">
      <dgm:prSet loTypeId="urn:microsoft.com/office/officeart/2005/8/layout/orgChart1" loCatId="hierarchy" qsTypeId="urn:microsoft.com/office/officeart/2005/8/quickstyle/simple3" qsCatId="simple" csTypeId="urn:microsoft.com/office/officeart/2005/8/colors/accent2_2" csCatId="accent2"/>
      <dgm:spPr/>
      <dgm:t>
        <a:bodyPr/>
        <a:lstStyle/>
        <a:p>
          <a:endParaRPr lang="en-IN"/>
        </a:p>
      </dgm:t>
    </dgm:pt>
    <dgm:pt modelId="{CF39EEA7-353F-4B32-9C7C-1E73CD30A581}">
      <dgm:prSet/>
      <dgm:spPr/>
      <dgm:t>
        <a:bodyPr/>
        <a:lstStyle/>
        <a:p>
          <a:r>
            <a:rPr lang="en-US" b="0" i="0" baseline="0" dirty="0">
              <a:solidFill>
                <a:schemeClr val="tx1"/>
              </a:solidFill>
            </a:rPr>
            <a:t>Boosts creativity and innovation.</a:t>
          </a:r>
          <a:endParaRPr lang="en-IN" dirty="0">
            <a:solidFill>
              <a:schemeClr val="tx1"/>
            </a:solidFill>
          </a:endParaRPr>
        </a:p>
      </dgm:t>
    </dgm:pt>
    <dgm:pt modelId="{6DA951D6-8912-4B67-97EC-D0B5B2EBF165}" type="parTrans" cxnId="{A3FBAAE3-877A-4527-ACBA-919FEEFF1D2B}">
      <dgm:prSet/>
      <dgm:spPr/>
      <dgm:t>
        <a:bodyPr/>
        <a:lstStyle/>
        <a:p>
          <a:endParaRPr lang="en-IN"/>
        </a:p>
      </dgm:t>
    </dgm:pt>
    <dgm:pt modelId="{2FE7495C-FAB9-4C4E-8BDA-493BED0F8F1B}" type="sibTrans" cxnId="{A3FBAAE3-877A-4527-ACBA-919FEEFF1D2B}">
      <dgm:prSet/>
      <dgm:spPr/>
      <dgm:t>
        <a:bodyPr/>
        <a:lstStyle/>
        <a:p>
          <a:endParaRPr lang="en-IN"/>
        </a:p>
      </dgm:t>
    </dgm:pt>
    <dgm:pt modelId="{845CDA2A-4B5D-4B56-8639-D6156C6E2958}">
      <dgm:prSet/>
      <dgm:spPr/>
      <dgm:t>
        <a:bodyPr/>
        <a:lstStyle/>
        <a:p>
          <a:r>
            <a:rPr lang="en-US" b="0" i="0" baseline="0"/>
            <a:t>Reduces manual effort, improving efficiency.</a:t>
          </a:r>
          <a:endParaRPr lang="en-IN"/>
        </a:p>
      </dgm:t>
    </dgm:pt>
    <dgm:pt modelId="{DD6B6634-2A34-49CD-AFC7-DD22BF69A447}" type="parTrans" cxnId="{91EC72AC-8D5B-497C-AEB4-AE349127F023}">
      <dgm:prSet/>
      <dgm:spPr/>
      <dgm:t>
        <a:bodyPr/>
        <a:lstStyle/>
        <a:p>
          <a:endParaRPr lang="en-IN"/>
        </a:p>
      </dgm:t>
    </dgm:pt>
    <dgm:pt modelId="{2231E439-9782-48BD-BCA0-BF1DF1524F36}" type="sibTrans" cxnId="{91EC72AC-8D5B-497C-AEB4-AE349127F023}">
      <dgm:prSet/>
      <dgm:spPr/>
      <dgm:t>
        <a:bodyPr/>
        <a:lstStyle/>
        <a:p>
          <a:endParaRPr lang="en-IN"/>
        </a:p>
      </dgm:t>
    </dgm:pt>
    <dgm:pt modelId="{C8F0DCE3-938E-422A-A609-E433D44A9506}">
      <dgm:prSet/>
      <dgm:spPr/>
      <dgm:t>
        <a:bodyPr/>
        <a:lstStyle/>
        <a:p>
          <a:r>
            <a:rPr lang="en-US" b="0" i="0" baseline="0" dirty="0"/>
            <a:t>Personalized content delivery in marketing and education.</a:t>
          </a:r>
          <a:endParaRPr lang="en-IN" dirty="0"/>
        </a:p>
      </dgm:t>
    </dgm:pt>
    <dgm:pt modelId="{513FCB73-3BC1-4A8E-9E03-67366CB0D0A1}" type="parTrans" cxnId="{5E434A29-D9CA-4059-9E49-A8C9BEF04287}">
      <dgm:prSet/>
      <dgm:spPr/>
      <dgm:t>
        <a:bodyPr/>
        <a:lstStyle/>
        <a:p>
          <a:endParaRPr lang="en-IN"/>
        </a:p>
      </dgm:t>
    </dgm:pt>
    <dgm:pt modelId="{D600A0E1-4029-4C76-A3DB-9DF7E0DE8F39}" type="sibTrans" cxnId="{5E434A29-D9CA-4059-9E49-A8C9BEF04287}">
      <dgm:prSet/>
      <dgm:spPr/>
      <dgm:t>
        <a:bodyPr/>
        <a:lstStyle/>
        <a:p>
          <a:endParaRPr lang="en-IN"/>
        </a:p>
      </dgm:t>
    </dgm:pt>
    <dgm:pt modelId="{E888C8F2-8EA8-49EB-9E6F-AF4011DC4F4B}">
      <dgm:prSet/>
      <dgm:spPr/>
      <dgm:t>
        <a:bodyPr/>
        <a:lstStyle/>
        <a:p>
          <a:r>
            <a:rPr lang="en-US" b="0" i="0" baseline="0"/>
            <a:t>Solves complex challenges in science and technology. </a:t>
          </a:r>
          <a:endParaRPr lang="en-IN"/>
        </a:p>
      </dgm:t>
    </dgm:pt>
    <dgm:pt modelId="{B9AE5606-A976-40E9-B856-C2407A104596}" type="parTrans" cxnId="{F9D8ABC8-A4E8-408C-81EE-ABC1A2281232}">
      <dgm:prSet/>
      <dgm:spPr/>
      <dgm:t>
        <a:bodyPr/>
        <a:lstStyle/>
        <a:p>
          <a:endParaRPr lang="en-IN"/>
        </a:p>
      </dgm:t>
    </dgm:pt>
    <dgm:pt modelId="{1745578E-9A08-4310-9491-8244A906A2A6}" type="sibTrans" cxnId="{F9D8ABC8-A4E8-408C-81EE-ABC1A2281232}">
      <dgm:prSet/>
      <dgm:spPr/>
      <dgm:t>
        <a:bodyPr/>
        <a:lstStyle/>
        <a:p>
          <a:endParaRPr lang="en-IN"/>
        </a:p>
      </dgm:t>
    </dgm:pt>
    <dgm:pt modelId="{5A67DAE8-8E09-4A73-9F34-996E6B84876A}" type="pres">
      <dgm:prSet presAssocID="{3E426FC1-4D13-4404-AA6D-9BD5B471D8D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CC890F7-71B8-4570-8CA4-83FA1245DB00}" type="pres">
      <dgm:prSet presAssocID="{CF39EEA7-353F-4B32-9C7C-1E73CD30A581}" presName="hierRoot1" presStyleCnt="0">
        <dgm:presLayoutVars>
          <dgm:hierBranch val="init"/>
        </dgm:presLayoutVars>
      </dgm:prSet>
      <dgm:spPr/>
    </dgm:pt>
    <dgm:pt modelId="{7ED23C23-8BBD-458E-A9E0-B92485BBBB8B}" type="pres">
      <dgm:prSet presAssocID="{CF39EEA7-353F-4B32-9C7C-1E73CD30A581}" presName="rootComposite1" presStyleCnt="0"/>
      <dgm:spPr/>
    </dgm:pt>
    <dgm:pt modelId="{B40ED96C-8454-4727-8A53-AB105987D7FD}" type="pres">
      <dgm:prSet presAssocID="{CF39EEA7-353F-4B32-9C7C-1E73CD30A581}" presName="rootText1" presStyleLbl="node0" presStyleIdx="0" presStyleCnt="4">
        <dgm:presLayoutVars>
          <dgm:chPref val="3"/>
        </dgm:presLayoutVars>
      </dgm:prSet>
      <dgm:spPr/>
    </dgm:pt>
    <dgm:pt modelId="{8AB01889-A840-4060-8C53-98514A38178F}" type="pres">
      <dgm:prSet presAssocID="{CF39EEA7-353F-4B32-9C7C-1E73CD30A581}" presName="rootConnector1" presStyleLbl="node1" presStyleIdx="0" presStyleCnt="0"/>
      <dgm:spPr/>
    </dgm:pt>
    <dgm:pt modelId="{818C608A-FA6D-45F3-A677-9A33994F7B40}" type="pres">
      <dgm:prSet presAssocID="{CF39EEA7-353F-4B32-9C7C-1E73CD30A581}" presName="hierChild2" presStyleCnt="0"/>
      <dgm:spPr/>
    </dgm:pt>
    <dgm:pt modelId="{54E8B4C2-DEF2-4AD6-A69E-8D2C450FCC12}" type="pres">
      <dgm:prSet presAssocID="{CF39EEA7-353F-4B32-9C7C-1E73CD30A581}" presName="hierChild3" presStyleCnt="0"/>
      <dgm:spPr/>
    </dgm:pt>
    <dgm:pt modelId="{77BD8869-2909-4DAB-962D-C82F332A96DF}" type="pres">
      <dgm:prSet presAssocID="{845CDA2A-4B5D-4B56-8639-D6156C6E2958}" presName="hierRoot1" presStyleCnt="0">
        <dgm:presLayoutVars>
          <dgm:hierBranch val="init"/>
        </dgm:presLayoutVars>
      </dgm:prSet>
      <dgm:spPr/>
    </dgm:pt>
    <dgm:pt modelId="{E347989F-F9C3-4C18-BE9A-3526411E18BA}" type="pres">
      <dgm:prSet presAssocID="{845CDA2A-4B5D-4B56-8639-D6156C6E2958}" presName="rootComposite1" presStyleCnt="0"/>
      <dgm:spPr/>
    </dgm:pt>
    <dgm:pt modelId="{CB73A4AD-233B-47A4-A488-5B4FC741E42B}" type="pres">
      <dgm:prSet presAssocID="{845CDA2A-4B5D-4B56-8639-D6156C6E2958}" presName="rootText1" presStyleLbl="node0" presStyleIdx="1" presStyleCnt="4">
        <dgm:presLayoutVars>
          <dgm:chPref val="3"/>
        </dgm:presLayoutVars>
      </dgm:prSet>
      <dgm:spPr/>
    </dgm:pt>
    <dgm:pt modelId="{FA3195FB-E45A-4A24-8621-03D529F99628}" type="pres">
      <dgm:prSet presAssocID="{845CDA2A-4B5D-4B56-8639-D6156C6E2958}" presName="rootConnector1" presStyleLbl="node1" presStyleIdx="0" presStyleCnt="0"/>
      <dgm:spPr/>
    </dgm:pt>
    <dgm:pt modelId="{E1D83C03-D21F-416F-8127-D9AE36B45604}" type="pres">
      <dgm:prSet presAssocID="{845CDA2A-4B5D-4B56-8639-D6156C6E2958}" presName="hierChild2" presStyleCnt="0"/>
      <dgm:spPr/>
    </dgm:pt>
    <dgm:pt modelId="{DB363ED3-1586-40B0-8484-8A811387634E}" type="pres">
      <dgm:prSet presAssocID="{845CDA2A-4B5D-4B56-8639-D6156C6E2958}" presName="hierChild3" presStyleCnt="0"/>
      <dgm:spPr/>
    </dgm:pt>
    <dgm:pt modelId="{807297E5-9E9C-4943-84D8-D198361770E3}" type="pres">
      <dgm:prSet presAssocID="{C8F0DCE3-938E-422A-A609-E433D44A9506}" presName="hierRoot1" presStyleCnt="0">
        <dgm:presLayoutVars>
          <dgm:hierBranch val="init"/>
        </dgm:presLayoutVars>
      </dgm:prSet>
      <dgm:spPr/>
    </dgm:pt>
    <dgm:pt modelId="{A91B9BEC-14FD-4E72-9D7F-E6C867BD2A42}" type="pres">
      <dgm:prSet presAssocID="{C8F0DCE3-938E-422A-A609-E433D44A9506}" presName="rootComposite1" presStyleCnt="0"/>
      <dgm:spPr/>
    </dgm:pt>
    <dgm:pt modelId="{ABF3B1DB-569C-4D4E-B2B9-9D73622B3C9E}" type="pres">
      <dgm:prSet presAssocID="{C8F0DCE3-938E-422A-A609-E433D44A9506}" presName="rootText1" presStyleLbl="node0" presStyleIdx="2" presStyleCnt="4">
        <dgm:presLayoutVars>
          <dgm:chPref val="3"/>
        </dgm:presLayoutVars>
      </dgm:prSet>
      <dgm:spPr/>
    </dgm:pt>
    <dgm:pt modelId="{18A6E738-3B51-46BB-AEC7-36DA2535C774}" type="pres">
      <dgm:prSet presAssocID="{C8F0DCE3-938E-422A-A609-E433D44A9506}" presName="rootConnector1" presStyleLbl="node1" presStyleIdx="0" presStyleCnt="0"/>
      <dgm:spPr/>
    </dgm:pt>
    <dgm:pt modelId="{4A5789F9-01DD-4E5B-B74C-EED52BE0AA8A}" type="pres">
      <dgm:prSet presAssocID="{C8F0DCE3-938E-422A-A609-E433D44A9506}" presName="hierChild2" presStyleCnt="0"/>
      <dgm:spPr/>
    </dgm:pt>
    <dgm:pt modelId="{DF171D7F-BC7E-446A-9B75-8C3F3C7C3E37}" type="pres">
      <dgm:prSet presAssocID="{C8F0DCE3-938E-422A-A609-E433D44A9506}" presName="hierChild3" presStyleCnt="0"/>
      <dgm:spPr/>
    </dgm:pt>
    <dgm:pt modelId="{93EA2DFA-76CA-4940-80E0-65626513F442}" type="pres">
      <dgm:prSet presAssocID="{E888C8F2-8EA8-49EB-9E6F-AF4011DC4F4B}" presName="hierRoot1" presStyleCnt="0">
        <dgm:presLayoutVars>
          <dgm:hierBranch val="init"/>
        </dgm:presLayoutVars>
      </dgm:prSet>
      <dgm:spPr/>
    </dgm:pt>
    <dgm:pt modelId="{E259A9E7-F077-409C-89EF-0D1A1FC53889}" type="pres">
      <dgm:prSet presAssocID="{E888C8F2-8EA8-49EB-9E6F-AF4011DC4F4B}" presName="rootComposite1" presStyleCnt="0"/>
      <dgm:spPr/>
    </dgm:pt>
    <dgm:pt modelId="{C8DB41CB-87EA-4C8B-A1AC-FBD84DE6AD3F}" type="pres">
      <dgm:prSet presAssocID="{E888C8F2-8EA8-49EB-9E6F-AF4011DC4F4B}" presName="rootText1" presStyleLbl="node0" presStyleIdx="3" presStyleCnt="4">
        <dgm:presLayoutVars>
          <dgm:chPref val="3"/>
        </dgm:presLayoutVars>
      </dgm:prSet>
      <dgm:spPr/>
    </dgm:pt>
    <dgm:pt modelId="{032E319A-41CC-4980-BEE5-273B3B4A6610}" type="pres">
      <dgm:prSet presAssocID="{E888C8F2-8EA8-49EB-9E6F-AF4011DC4F4B}" presName="rootConnector1" presStyleLbl="node1" presStyleIdx="0" presStyleCnt="0"/>
      <dgm:spPr/>
    </dgm:pt>
    <dgm:pt modelId="{E0F75D1B-F581-4DE4-ACB2-C7DB1A27EEC4}" type="pres">
      <dgm:prSet presAssocID="{E888C8F2-8EA8-49EB-9E6F-AF4011DC4F4B}" presName="hierChild2" presStyleCnt="0"/>
      <dgm:spPr/>
    </dgm:pt>
    <dgm:pt modelId="{000427D2-A0D7-469F-8930-E1AFD7BE182A}" type="pres">
      <dgm:prSet presAssocID="{E888C8F2-8EA8-49EB-9E6F-AF4011DC4F4B}" presName="hierChild3" presStyleCnt="0"/>
      <dgm:spPr/>
    </dgm:pt>
  </dgm:ptLst>
  <dgm:cxnLst>
    <dgm:cxn modelId="{6168001E-99AC-4283-9533-8975D89E7918}" type="presOf" srcId="{845CDA2A-4B5D-4B56-8639-D6156C6E2958}" destId="{CB73A4AD-233B-47A4-A488-5B4FC741E42B}" srcOrd="0" destOrd="0" presId="urn:microsoft.com/office/officeart/2005/8/layout/orgChart1"/>
    <dgm:cxn modelId="{5E434A29-D9CA-4059-9E49-A8C9BEF04287}" srcId="{3E426FC1-4D13-4404-AA6D-9BD5B471D8DE}" destId="{C8F0DCE3-938E-422A-A609-E433D44A9506}" srcOrd="2" destOrd="0" parTransId="{513FCB73-3BC1-4A8E-9E03-67366CB0D0A1}" sibTransId="{D600A0E1-4029-4C76-A3DB-9DF7E0DE8F39}"/>
    <dgm:cxn modelId="{9A36AE49-61B7-4B16-9E30-BFEE28E37CDD}" type="presOf" srcId="{C8F0DCE3-938E-422A-A609-E433D44A9506}" destId="{18A6E738-3B51-46BB-AEC7-36DA2535C774}" srcOrd="1" destOrd="0" presId="urn:microsoft.com/office/officeart/2005/8/layout/orgChart1"/>
    <dgm:cxn modelId="{E4A9274A-757D-4DFF-947F-E92A6E9C9638}" type="presOf" srcId="{CF39EEA7-353F-4B32-9C7C-1E73CD30A581}" destId="{8AB01889-A840-4060-8C53-98514A38178F}" srcOrd="1" destOrd="0" presId="urn:microsoft.com/office/officeart/2005/8/layout/orgChart1"/>
    <dgm:cxn modelId="{C9A40F53-15BB-47DD-88E5-9DE7977832F2}" type="presOf" srcId="{3E426FC1-4D13-4404-AA6D-9BD5B471D8DE}" destId="{5A67DAE8-8E09-4A73-9F34-996E6B84876A}" srcOrd="0" destOrd="0" presId="urn:microsoft.com/office/officeart/2005/8/layout/orgChart1"/>
    <dgm:cxn modelId="{90407E80-1912-464E-BE1A-FE0CFFA65651}" type="presOf" srcId="{E888C8F2-8EA8-49EB-9E6F-AF4011DC4F4B}" destId="{C8DB41CB-87EA-4C8B-A1AC-FBD84DE6AD3F}" srcOrd="0" destOrd="0" presId="urn:microsoft.com/office/officeart/2005/8/layout/orgChart1"/>
    <dgm:cxn modelId="{8F34528D-E58B-4650-B36B-96448E1CBD7A}" type="presOf" srcId="{C8F0DCE3-938E-422A-A609-E433D44A9506}" destId="{ABF3B1DB-569C-4D4E-B2B9-9D73622B3C9E}" srcOrd="0" destOrd="0" presId="urn:microsoft.com/office/officeart/2005/8/layout/orgChart1"/>
    <dgm:cxn modelId="{6350678F-8BE1-424E-8C23-3FF540B119C6}" type="presOf" srcId="{845CDA2A-4B5D-4B56-8639-D6156C6E2958}" destId="{FA3195FB-E45A-4A24-8621-03D529F99628}" srcOrd="1" destOrd="0" presId="urn:microsoft.com/office/officeart/2005/8/layout/orgChart1"/>
    <dgm:cxn modelId="{04919C99-BC14-46B7-91D5-CCD9466D0872}" type="presOf" srcId="{E888C8F2-8EA8-49EB-9E6F-AF4011DC4F4B}" destId="{032E319A-41CC-4980-BEE5-273B3B4A6610}" srcOrd="1" destOrd="0" presId="urn:microsoft.com/office/officeart/2005/8/layout/orgChart1"/>
    <dgm:cxn modelId="{91EC72AC-8D5B-497C-AEB4-AE349127F023}" srcId="{3E426FC1-4D13-4404-AA6D-9BD5B471D8DE}" destId="{845CDA2A-4B5D-4B56-8639-D6156C6E2958}" srcOrd="1" destOrd="0" parTransId="{DD6B6634-2A34-49CD-AFC7-DD22BF69A447}" sibTransId="{2231E439-9782-48BD-BCA0-BF1DF1524F36}"/>
    <dgm:cxn modelId="{F9D8ABC8-A4E8-408C-81EE-ABC1A2281232}" srcId="{3E426FC1-4D13-4404-AA6D-9BD5B471D8DE}" destId="{E888C8F2-8EA8-49EB-9E6F-AF4011DC4F4B}" srcOrd="3" destOrd="0" parTransId="{B9AE5606-A976-40E9-B856-C2407A104596}" sibTransId="{1745578E-9A08-4310-9491-8244A906A2A6}"/>
    <dgm:cxn modelId="{A3FBAAE3-877A-4527-ACBA-919FEEFF1D2B}" srcId="{3E426FC1-4D13-4404-AA6D-9BD5B471D8DE}" destId="{CF39EEA7-353F-4B32-9C7C-1E73CD30A581}" srcOrd="0" destOrd="0" parTransId="{6DA951D6-8912-4B67-97EC-D0B5B2EBF165}" sibTransId="{2FE7495C-FAB9-4C4E-8BDA-493BED0F8F1B}"/>
    <dgm:cxn modelId="{D43BE7F6-1020-429E-8CCE-EA21A3327B6A}" type="presOf" srcId="{CF39EEA7-353F-4B32-9C7C-1E73CD30A581}" destId="{B40ED96C-8454-4727-8A53-AB105987D7FD}" srcOrd="0" destOrd="0" presId="urn:microsoft.com/office/officeart/2005/8/layout/orgChart1"/>
    <dgm:cxn modelId="{07087CF8-5994-41D1-8CB9-932F3D82E0CC}" type="presParOf" srcId="{5A67DAE8-8E09-4A73-9F34-996E6B84876A}" destId="{9CC890F7-71B8-4570-8CA4-83FA1245DB00}" srcOrd="0" destOrd="0" presId="urn:microsoft.com/office/officeart/2005/8/layout/orgChart1"/>
    <dgm:cxn modelId="{EE35D55A-5695-4926-B8EE-4E8EDB806D34}" type="presParOf" srcId="{9CC890F7-71B8-4570-8CA4-83FA1245DB00}" destId="{7ED23C23-8BBD-458E-A9E0-B92485BBBB8B}" srcOrd="0" destOrd="0" presId="urn:microsoft.com/office/officeart/2005/8/layout/orgChart1"/>
    <dgm:cxn modelId="{1841E8C5-E4AB-498F-B62A-81C8B8935513}" type="presParOf" srcId="{7ED23C23-8BBD-458E-A9E0-B92485BBBB8B}" destId="{B40ED96C-8454-4727-8A53-AB105987D7FD}" srcOrd="0" destOrd="0" presId="urn:microsoft.com/office/officeart/2005/8/layout/orgChart1"/>
    <dgm:cxn modelId="{985186DE-B951-4B7B-95DD-CB75DDE48FE4}" type="presParOf" srcId="{7ED23C23-8BBD-458E-A9E0-B92485BBBB8B}" destId="{8AB01889-A840-4060-8C53-98514A38178F}" srcOrd="1" destOrd="0" presId="urn:microsoft.com/office/officeart/2005/8/layout/orgChart1"/>
    <dgm:cxn modelId="{A1E23FC3-3539-4A6F-BFBD-767891B4CF96}" type="presParOf" srcId="{9CC890F7-71B8-4570-8CA4-83FA1245DB00}" destId="{818C608A-FA6D-45F3-A677-9A33994F7B40}" srcOrd="1" destOrd="0" presId="urn:microsoft.com/office/officeart/2005/8/layout/orgChart1"/>
    <dgm:cxn modelId="{AD942AEA-FF40-4C31-8344-7663D8190FCD}" type="presParOf" srcId="{9CC890F7-71B8-4570-8CA4-83FA1245DB00}" destId="{54E8B4C2-DEF2-4AD6-A69E-8D2C450FCC12}" srcOrd="2" destOrd="0" presId="urn:microsoft.com/office/officeart/2005/8/layout/orgChart1"/>
    <dgm:cxn modelId="{ED0D7261-D926-4F54-B5E6-889459CF1EA9}" type="presParOf" srcId="{5A67DAE8-8E09-4A73-9F34-996E6B84876A}" destId="{77BD8869-2909-4DAB-962D-C82F332A96DF}" srcOrd="1" destOrd="0" presId="urn:microsoft.com/office/officeart/2005/8/layout/orgChart1"/>
    <dgm:cxn modelId="{9D333FAC-7E4A-4F2F-AD5D-44A450B646D4}" type="presParOf" srcId="{77BD8869-2909-4DAB-962D-C82F332A96DF}" destId="{E347989F-F9C3-4C18-BE9A-3526411E18BA}" srcOrd="0" destOrd="0" presId="urn:microsoft.com/office/officeart/2005/8/layout/orgChart1"/>
    <dgm:cxn modelId="{3DE224E4-ADAE-4F6E-A0D0-C3B4A360EB00}" type="presParOf" srcId="{E347989F-F9C3-4C18-BE9A-3526411E18BA}" destId="{CB73A4AD-233B-47A4-A488-5B4FC741E42B}" srcOrd="0" destOrd="0" presId="urn:microsoft.com/office/officeart/2005/8/layout/orgChart1"/>
    <dgm:cxn modelId="{F0034BE1-4184-4B61-92DA-E70EB2F63E53}" type="presParOf" srcId="{E347989F-F9C3-4C18-BE9A-3526411E18BA}" destId="{FA3195FB-E45A-4A24-8621-03D529F99628}" srcOrd="1" destOrd="0" presId="urn:microsoft.com/office/officeart/2005/8/layout/orgChart1"/>
    <dgm:cxn modelId="{6A8FADF4-7AD2-4983-AC99-61F1D46D67D4}" type="presParOf" srcId="{77BD8869-2909-4DAB-962D-C82F332A96DF}" destId="{E1D83C03-D21F-416F-8127-D9AE36B45604}" srcOrd="1" destOrd="0" presId="urn:microsoft.com/office/officeart/2005/8/layout/orgChart1"/>
    <dgm:cxn modelId="{F6AB7FED-09BF-4D6F-B5C2-B1EA75954FFA}" type="presParOf" srcId="{77BD8869-2909-4DAB-962D-C82F332A96DF}" destId="{DB363ED3-1586-40B0-8484-8A811387634E}" srcOrd="2" destOrd="0" presId="urn:microsoft.com/office/officeart/2005/8/layout/orgChart1"/>
    <dgm:cxn modelId="{D2D95C2F-3ABF-45B5-B620-DE406CAB403B}" type="presParOf" srcId="{5A67DAE8-8E09-4A73-9F34-996E6B84876A}" destId="{807297E5-9E9C-4943-84D8-D198361770E3}" srcOrd="2" destOrd="0" presId="urn:microsoft.com/office/officeart/2005/8/layout/orgChart1"/>
    <dgm:cxn modelId="{5D98A1FA-0942-4D8C-BD4A-1E9A05AE9841}" type="presParOf" srcId="{807297E5-9E9C-4943-84D8-D198361770E3}" destId="{A91B9BEC-14FD-4E72-9D7F-E6C867BD2A42}" srcOrd="0" destOrd="0" presId="urn:microsoft.com/office/officeart/2005/8/layout/orgChart1"/>
    <dgm:cxn modelId="{B9ABECB6-0BDD-415D-A71E-70292A990E42}" type="presParOf" srcId="{A91B9BEC-14FD-4E72-9D7F-E6C867BD2A42}" destId="{ABF3B1DB-569C-4D4E-B2B9-9D73622B3C9E}" srcOrd="0" destOrd="0" presId="urn:microsoft.com/office/officeart/2005/8/layout/orgChart1"/>
    <dgm:cxn modelId="{37D19303-ECDD-473A-B39B-4FF94C342BC2}" type="presParOf" srcId="{A91B9BEC-14FD-4E72-9D7F-E6C867BD2A42}" destId="{18A6E738-3B51-46BB-AEC7-36DA2535C774}" srcOrd="1" destOrd="0" presId="urn:microsoft.com/office/officeart/2005/8/layout/orgChart1"/>
    <dgm:cxn modelId="{A18357EC-1A4B-4612-AC75-9CE2121AECE7}" type="presParOf" srcId="{807297E5-9E9C-4943-84D8-D198361770E3}" destId="{4A5789F9-01DD-4E5B-B74C-EED52BE0AA8A}" srcOrd="1" destOrd="0" presId="urn:microsoft.com/office/officeart/2005/8/layout/orgChart1"/>
    <dgm:cxn modelId="{B3CCD3CE-4821-499E-B5B6-5EB102CF20BC}" type="presParOf" srcId="{807297E5-9E9C-4943-84D8-D198361770E3}" destId="{DF171D7F-BC7E-446A-9B75-8C3F3C7C3E37}" srcOrd="2" destOrd="0" presId="urn:microsoft.com/office/officeart/2005/8/layout/orgChart1"/>
    <dgm:cxn modelId="{A48801EC-C6DD-410A-BC3B-9FF52EA07C2B}" type="presParOf" srcId="{5A67DAE8-8E09-4A73-9F34-996E6B84876A}" destId="{93EA2DFA-76CA-4940-80E0-65626513F442}" srcOrd="3" destOrd="0" presId="urn:microsoft.com/office/officeart/2005/8/layout/orgChart1"/>
    <dgm:cxn modelId="{B1544D0C-FBAA-4B25-B9C9-B5A774CB301A}" type="presParOf" srcId="{93EA2DFA-76CA-4940-80E0-65626513F442}" destId="{E259A9E7-F077-409C-89EF-0D1A1FC53889}" srcOrd="0" destOrd="0" presId="urn:microsoft.com/office/officeart/2005/8/layout/orgChart1"/>
    <dgm:cxn modelId="{BD44A5DB-E548-451E-9A66-605ED3D714C8}" type="presParOf" srcId="{E259A9E7-F077-409C-89EF-0D1A1FC53889}" destId="{C8DB41CB-87EA-4C8B-A1AC-FBD84DE6AD3F}" srcOrd="0" destOrd="0" presId="urn:microsoft.com/office/officeart/2005/8/layout/orgChart1"/>
    <dgm:cxn modelId="{8BCADE31-5048-468A-A99C-8AEC69BFD0E9}" type="presParOf" srcId="{E259A9E7-F077-409C-89EF-0D1A1FC53889}" destId="{032E319A-41CC-4980-BEE5-273B3B4A6610}" srcOrd="1" destOrd="0" presId="urn:microsoft.com/office/officeart/2005/8/layout/orgChart1"/>
    <dgm:cxn modelId="{43E8E310-478A-4D7B-A31D-64376EEB3B1C}" type="presParOf" srcId="{93EA2DFA-76CA-4940-80E0-65626513F442}" destId="{E0F75D1B-F581-4DE4-ACB2-C7DB1A27EEC4}" srcOrd="1" destOrd="0" presId="urn:microsoft.com/office/officeart/2005/8/layout/orgChart1"/>
    <dgm:cxn modelId="{365D1BC8-2686-47A0-A441-3E9EF2C0C743}" type="presParOf" srcId="{93EA2DFA-76CA-4940-80E0-65626513F442}" destId="{000427D2-A0D7-469F-8930-E1AFD7BE182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64C018-BC6F-4A42-9B45-899C9A7E8913}" type="doc">
      <dgm:prSet loTypeId="urn:microsoft.com/office/officeart/2005/8/layout/cycle2" loCatId="cycle" qsTypeId="urn:microsoft.com/office/officeart/2005/8/quickstyle/simple3" qsCatId="simple" csTypeId="urn:microsoft.com/office/officeart/2005/8/colors/colorful1" csCatId="colorful"/>
      <dgm:spPr/>
      <dgm:t>
        <a:bodyPr/>
        <a:lstStyle/>
        <a:p>
          <a:endParaRPr lang="en-IN"/>
        </a:p>
      </dgm:t>
    </dgm:pt>
    <dgm:pt modelId="{1E65C478-4984-43B7-A3B7-BD9918DFE73E}">
      <dgm:prSet/>
      <dgm:spPr/>
      <dgm:t>
        <a:bodyPr/>
        <a:lstStyle/>
        <a:p>
          <a:r>
            <a:rPr lang="en-IN" b="1"/>
            <a:t>Text Creation:</a:t>
          </a:r>
          <a:r>
            <a:rPr lang="en-IN"/>
            <a:t> Blog writing, code generation (e.g., GitHub Copilot).</a:t>
          </a:r>
        </a:p>
      </dgm:t>
    </dgm:pt>
    <dgm:pt modelId="{90624D99-51FB-468F-9A30-88578A229D01}" type="parTrans" cxnId="{D432B52C-E5E2-4A09-84A6-BBC44F1FE1E4}">
      <dgm:prSet/>
      <dgm:spPr/>
      <dgm:t>
        <a:bodyPr/>
        <a:lstStyle/>
        <a:p>
          <a:endParaRPr lang="en-IN"/>
        </a:p>
      </dgm:t>
    </dgm:pt>
    <dgm:pt modelId="{519998DE-89BD-48BA-825B-6F7B2709B7DF}" type="sibTrans" cxnId="{D432B52C-E5E2-4A09-84A6-BBC44F1FE1E4}">
      <dgm:prSet/>
      <dgm:spPr/>
      <dgm:t>
        <a:bodyPr/>
        <a:lstStyle/>
        <a:p>
          <a:endParaRPr lang="en-IN"/>
        </a:p>
      </dgm:t>
    </dgm:pt>
    <dgm:pt modelId="{4777A95B-301A-4F60-A2BB-CF54EBACCCED}">
      <dgm:prSet/>
      <dgm:spPr/>
      <dgm:t>
        <a:bodyPr/>
        <a:lstStyle/>
        <a:p>
          <a:r>
            <a:rPr lang="en-IN" b="1"/>
            <a:t>Image Creation:</a:t>
          </a:r>
          <a:r>
            <a:rPr lang="en-IN"/>
            <a:t> AI art generation (e.g., DALL·E).</a:t>
          </a:r>
        </a:p>
      </dgm:t>
    </dgm:pt>
    <dgm:pt modelId="{C7A57F83-04C3-4EC9-8666-7DE3CD041099}" type="parTrans" cxnId="{DA9DBFF9-D646-48A4-BD43-5BFD4D59A91C}">
      <dgm:prSet/>
      <dgm:spPr/>
      <dgm:t>
        <a:bodyPr/>
        <a:lstStyle/>
        <a:p>
          <a:endParaRPr lang="en-IN"/>
        </a:p>
      </dgm:t>
    </dgm:pt>
    <dgm:pt modelId="{A0662CED-3C43-443B-97C6-5C8F9F109371}" type="sibTrans" cxnId="{DA9DBFF9-D646-48A4-BD43-5BFD4D59A91C}">
      <dgm:prSet/>
      <dgm:spPr/>
      <dgm:t>
        <a:bodyPr/>
        <a:lstStyle/>
        <a:p>
          <a:endParaRPr lang="en-IN"/>
        </a:p>
      </dgm:t>
    </dgm:pt>
    <dgm:pt modelId="{CADAFBAB-CB95-4AE3-B4FF-E8480D65B3EC}">
      <dgm:prSet/>
      <dgm:spPr/>
      <dgm:t>
        <a:bodyPr/>
        <a:lstStyle/>
        <a:p>
          <a:r>
            <a:rPr lang="en-IN" b="1"/>
            <a:t>Healthcare:</a:t>
          </a:r>
          <a:r>
            <a:rPr lang="en-IN"/>
            <a:t> Drug discovery, medical image analysis.</a:t>
          </a:r>
        </a:p>
      </dgm:t>
    </dgm:pt>
    <dgm:pt modelId="{C0496BA1-DAC0-4E82-9D3D-6BE85DB632D4}" type="parTrans" cxnId="{30B74502-ABD4-4013-8E38-FBDD1636DE7E}">
      <dgm:prSet/>
      <dgm:spPr/>
      <dgm:t>
        <a:bodyPr/>
        <a:lstStyle/>
        <a:p>
          <a:endParaRPr lang="en-IN"/>
        </a:p>
      </dgm:t>
    </dgm:pt>
    <dgm:pt modelId="{2452F00A-F8D7-474F-8007-E02AEFE9BBD2}" type="sibTrans" cxnId="{30B74502-ABD4-4013-8E38-FBDD1636DE7E}">
      <dgm:prSet/>
      <dgm:spPr/>
      <dgm:t>
        <a:bodyPr/>
        <a:lstStyle/>
        <a:p>
          <a:endParaRPr lang="en-IN"/>
        </a:p>
      </dgm:t>
    </dgm:pt>
    <dgm:pt modelId="{64C9BEC5-614A-4F50-AFFC-7C7CC7B8659E}">
      <dgm:prSet/>
      <dgm:spPr/>
      <dgm:t>
        <a:bodyPr/>
        <a:lstStyle/>
        <a:p>
          <a:r>
            <a:rPr lang="en-IN" b="1"/>
            <a:t>Education:</a:t>
          </a:r>
          <a:r>
            <a:rPr lang="en-IN"/>
            <a:t> AI-generated tutorials and adaptive learning.</a:t>
          </a:r>
        </a:p>
      </dgm:t>
    </dgm:pt>
    <dgm:pt modelId="{2AD6E384-5158-4E2F-BF37-06BBD1479B60}" type="parTrans" cxnId="{A672A035-5E38-4622-9AD2-696CC43F975D}">
      <dgm:prSet/>
      <dgm:spPr/>
      <dgm:t>
        <a:bodyPr/>
        <a:lstStyle/>
        <a:p>
          <a:endParaRPr lang="en-IN"/>
        </a:p>
      </dgm:t>
    </dgm:pt>
    <dgm:pt modelId="{BCFD70B9-8C67-4279-8E66-F436FFDCAD0D}" type="sibTrans" cxnId="{A672A035-5E38-4622-9AD2-696CC43F975D}">
      <dgm:prSet/>
      <dgm:spPr/>
      <dgm:t>
        <a:bodyPr/>
        <a:lstStyle/>
        <a:p>
          <a:endParaRPr lang="en-IN"/>
        </a:p>
      </dgm:t>
    </dgm:pt>
    <dgm:pt modelId="{18CB1C72-B8F7-47E7-9C83-E9508E2F739A}">
      <dgm:prSet/>
      <dgm:spPr/>
      <dgm:t>
        <a:bodyPr/>
        <a:lstStyle/>
        <a:p>
          <a:r>
            <a:rPr lang="en-IN" b="1"/>
            <a:t>Customer Support:</a:t>
          </a:r>
          <a:r>
            <a:rPr lang="en-IN"/>
            <a:t> Advanced chatbots and assistants.</a:t>
          </a:r>
        </a:p>
      </dgm:t>
    </dgm:pt>
    <dgm:pt modelId="{7771F866-4450-4FE7-97A3-1507ECE0352D}" type="parTrans" cxnId="{06271489-3C64-443F-9410-97A2CC5EC638}">
      <dgm:prSet/>
      <dgm:spPr/>
      <dgm:t>
        <a:bodyPr/>
        <a:lstStyle/>
        <a:p>
          <a:endParaRPr lang="en-IN"/>
        </a:p>
      </dgm:t>
    </dgm:pt>
    <dgm:pt modelId="{E23EBACE-6E43-46B7-86C3-5BF5D85019C2}" type="sibTrans" cxnId="{06271489-3C64-443F-9410-97A2CC5EC638}">
      <dgm:prSet/>
      <dgm:spPr/>
      <dgm:t>
        <a:bodyPr/>
        <a:lstStyle/>
        <a:p>
          <a:endParaRPr lang="en-IN"/>
        </a:p>
      </dgm:t>
    </dgm:pt>
    <dgm:pt modelId="{185863AF-115F-4221-B094-220DD02AB804}" type="pres">
      <dgm:prSet presAssocID="{8364C018-BC6F-4A42-9B45-899C9A7E8913}" presName="cycle" presStyleCnt="0">
        <dgm:presLayoutVars>
          <dgm:dir/>
          <dgm:resizeHandles val="exact"/>
        </dgm:presLayoutVars>
      </dgm:prSet>
      <dgm:spPr/>
    </dgm:pt>
    <dgm:pt modelId="{DE72B687-BB99-4BC2-A86F-B9D668E4D665}" type="pres">
      <dgm:prSet presAssocID="{1E65C478-4984-43B7-A3B7-BD9918DFE73E}" presName="node" presStyleLbl="node1" presStyleIdx="0" presStyleCnt="5">
        <dgm:presLayoutVars>
          <dgm:bulletEnabled val="1"/>
        </dgm:presLayoutVars>
      </dgm:prSet>
      <dgm:spPr/>
    </dgm:pt>
    <dgm:pt modelId="{2022F8F0-0127-4083-B022-CAB41611FFB2}" type="pres">
      <dgm:prSet presAssocID="{519998DE-89BD-48BA-825B-6F7B2709B7DF}" presName="sibTrans" presStyleLbl="sibTrans2D1" presStyleIdx="0" presStyleCnt="5"/>
      <dgm:spPr/>
    </dgm:pt>
    <dgm:pt modelId="{3279870C-8D86-43FC-8F48-D536BD42C8CA}" type="pres">
      <dgm:prSet presAssocID="{519998DE-89BD-48BA-825B-6F7B2709B7DF}" presName="connectorText" presStyleLbl="sibTrans2D1" presStyleIdx="0" presStyleCnt="5"/>
      <dgm:spPr/>
    </dgm:pt>
    <dgm:pt modelId="{6B79B882-7974-4CBF-8DEB-E9BE2772BE26}" type="pres">
      <dgm:prSet presAssocID="{4777A95B-301A-4F60-A2BB-CF54EBACCCED}" presName="node" presStyleLbl="node1" presStyleIdx="1" presStyleCnt="5">
        <dgm:presLayoutVars>
          <dgm:bulletEnabled val="1"/>
        </dgm:presLayoutVars>
      </dgm:prSet>
      <dgm:spPr/>
    </dgm:pt>
    <dgm:pt modelId="{2CFFB8B4-4AC8-4A45-8346-4929AA5DA434}" type="pres">
      <dgm:prSet presAssocID="{A0662CED-3C43-443B-97C6-5C8F9F109371}" presName="sibTrans" presStyleLbl="sibTrans2D1" presStyleIdx="1" presStyleCnt="5"/>
      <dgm:spPr/>
    </dgm:pt>
    <dgm:pt modelId="{ADCAE47B-3C9C-4AB0-9D8C-766A2A15C886}" type="pres">
      <dgm:prSet presAssocID="{A0662CED-3C43-443B-97C6-5C8F9F109371}" presName="connectorText" presStyleLbl="sibTrans2D1" presStyleIdx="1" presStyleCnt="5"/>
      <dgm:spPr/>
    </dgm:pt>
    <dgm:pt modelId="{3EDE36D8-0429-43F0-8737-A38A58922493}" type="pres">
      <dgm:prSet presAssocID="{CADAFBAB-CB95-4AE3-B4FF-E8480D65B3EC}" presName="node" presStyleLbl="node1" presStyleIdx="2" presStyleCnt="5">
        <dgm:presLayoutVars>
          <dgm:bulletEnabled val="1"/>
        </dgm:presLayoutVars>
      </dgm:prSet>
      <dgm:spPr/>
    </dgm:pt>
    <dgm:pt modelId="{59B8276D-7A9D-423D-8980-8CFDCD451A4E}" type="pres">
      <dgm:prSet presAssocID="{2452F00A-F8D7-474F-8007-E02AEFE9BBD2}" presName="sibTrans" presStyleLbl="sibTrans2D1" presStyleIdx="2" presStyleCnt="5"/>
      <dgm:spPr/>
    </dgm:pt>
    <dgm:pt modelId="{DAAA0BB7-AD99-49B8-9461-8631B0701526}" type="pres">
      <dgm:prSet presAssocID="{2452F00A-F8D7-474F-8007-E02AEFE9BBD2}" presName="connectorText" presStyleLbl="sibTrans2D1" presStyleIdx="2" presStyleCnt="5"/>
      <dgm:spPr/>
    </dgm:pt>
    <dgm:pt modelId="{1B0C9C44-64CF-4598-A191-C48518B14D39}" type="pres">
      <dgm:prSet presAssocID="{64C9BEC5-614A-4F50-AFFC-7C7CC7B8659E}" presName="node" presStyleLbl="node1" presStyleIdx="3" presStyleCnt="5">
        <dgm:presLayoutVars>
          <dgm:bulletEnabled val="1"/>
        </dgm:presLayoutVars>
      </dgm:prSet>
      <dgm:spPr/>
    </dgm:pt>
    <dgm:pt modelId="{B9A612AB-18B4-460D-AC01-2BF61514F4A7}" type="pres">
      <dgm:prSet presAssocID="{BCFD70B9-8C67-4279-8E66-F436FFDCAD0D}" presName="sibTrans" presStyleLbl="sibTrans2D1" presStyleIdx="3" presStyleCnt="5"/>
      <dgm:spPr/>
    </dgm:pt>
    <dgm:pt modelId="{97D17F3A-AF85-4D29-88B4-181EECC8697B}" type="pres">
      <dgm:prSet presAssocID="{BCFD70B9-8C67-4279-8E66-F436FFDCAD0D}" presName="connectorText" presStyleLbl="sibTrans2D1" presStyleIdx="3" presStyleCnt="5"/>
      <dgm:spPr/>
    </dgm:pt>
    <dgm:pt modelId="{5B08C360-A07E-45CF-932F-2830F2316F1C}" type="pres">
      <dgm:prSet presAssocID="{18CB1C72-B8F7-47E7-9C83-E9508E2F739A}" presName="node" presStyleLbl="node1" presStyleIdx="4" presStyleCnt="5">
        <dgm:presLayoutVars>
          <dgm:bulletEnabled val="1"/>
        </dgm:presLayoutVars>
      </dgm:prSet>
      <dgm:spPr/>
    </dgm:pt>
    <dgm:pt modelId="{2BDA7285-B8EA-4D59-97B6-A540DC051FEA}" type="pres">
      <dgm:prSet presAssocID="{E23EBACE-6E43-46B7-86C3-5BF5D85019C2}" presName="sibTrans" presStyleLbl="sibTrans2D1" presStyleIdx="4" presStyleCnt="5"/>
      <dgm:spPr/>
    </dgm:pt>
    <dgm:pt modelId="{6B1C621B-D753-4AF6-AF88-B7D93C0F79DA}" type="pres">
      <dgm:prSet presAssocID="{E23EBACE-6E43-46B7-86C3-5BF5D85019C2}" presName="connectorText" presStyleLbl="sibTrans2D1" presStyleIdx="4" presStyleCnt="5"/>
      <dgm:spPr/>
    </dgm:pt>
  </dgm:ptLst>
  <dgm:cxnLst>
    <dgm:cxn modelId="{30B74502-ABD4-4013-8E38-FBDD1636DE7E}" srcId="{8364C018-BC6F-4A42-9B45-899C9A7E8913}" destId="{CADAFBAB-CB95-4AE3-B4FF-E8480D65B3EC}" srcOrd="2" destOrd="0" parTransId="{C0496BA1-DAC0-4E82-9D3D-6BE85DB632D4}" sibTransId="{2452F00A-F8D7-474F-8007-E02AEFE9BBD2}"/>
    <dgm:cxn modelId="{AFEF8F05-DBA7-4CA4-A819-A6C90D74ADF5}" type="presOf" srcId="{BCFD70B9-8C67-4279-8E66-F436FFDCAD0D}" destId="{B9A612AB-18B4-460D-AC01-2BF61514F4A7}" srcOrd="0" destOrd="0" presId="urn:microsoft.com/office/officeart/2005/8/layout/cycle2"/>
    <dgm:cxn modelId="{E7F88512-5122-4CEF-928A-8CA635CC8DA4}" type="presOf" srcId="{A0662CED-3C43-443B-97C6-5C8F9F109371}" destId="{2CFFB8B4-4AC8-4A45-8346-4929AA5DA434}" srcOrd="0" destOrd="0" presId="urn:microsoft.com/office/officeart/2005/8/layout/cycle2"/>
    <dgm:cxn modelId="{E57AD815-D786-465E-8C29-8029DE79C073}" type="presOf" srcId="{E23EBACE-6E43-46B7-86C3-5BF5D85019C2}" destId="{2BDA7285-B8EA-4D59-97B6-A540DC051FEA}" srcOrd="0" destOrd="0" presId="urn:microsoft.com/office/officeart/2005/8/layout/cycle2"/>
    <dgm:cxn modelId="{D432B52C-E5E2-4A09-84A6-BBC44F1FE1E4}" srcId="{8364C018-BC6F-4A42-9B45-899C9A7E8913}" destId="{1E65C478-4984-43B7-A3B7-BD9918DFE73E}" srcOrd="0" destOrd="0" parTransId="{90624D99-51FB-468F-9A30-88578A229D01}" sibTransId="{519998DE-89BD-48BA-825B-6F7B2709B7DF}"/>
    <dgm:cxn modelId="{A672A035-5E38-4622-9AD2-696CC43F975D}" srcId="{8364C018-BC6F-4A42-9B45-899C9A7E8913}" destId="{64C9BEC5-614A-4F50-AFFC-7C7CC7B8659E}" srcOrd="3" destOrd="0" parTransId="{2AD6E384-5158-4E2F-BF37-06BBD1479B60}" sibTransId="{BCFD70B9-8C67-4279-8E66-F436FFDCAD0D}"/>
    <dgm:cxn modelId="{3F600E37-A2BB-4A1E-8143-12DD474E5E6F}" type="presOf" srcId="{2452F00A-F8D7-474F-8007-E02AEFE9BBD2}" destId="{59B8276D-7A9D-423D-8980-8CFDCD451A4E}" srcOrd="0" destOrd="0" presId="urn:microsoft.com/office/officeart/2005/8/layout/cycle2"/>
    <dgm:cxn modelId="{DE4FD767-060F-4ACB-A359-647771D06550}" type="presOf" srcId="{A0662CED-3C43-443B-97C6-5C8F9F109371}" destId="{ADCAE47B-3C9C-4AB0-9D8C-766A2A15C886}" srcOrd="1" destOrd="0" presId="urn:microsoft.com/office/officeart/2005/8/layout/cycle2"/>
    <dgm:cxn modelId="{44006C4D-CC47-4087-B061-6D7D4553B174}" type="presOf" srcId="{519998DE-89BD-48BA-825B-6F7B2709B7DF}" destId="{2022F8F0-0127-4083-B022-CAB41611FFB2}" srcOrd="0" destOrd="0" presId="urn:microsoft.com/office/officeart/2005/8/layout/cycle2"/>
    <dgm:cxn modelId="{EDF4CD51-4155-4FFD-BE62-7162AF175507}" type="presOf" srcId="{8364C018-BC6F-4A42-9B45-899C9A7E8913}" destId="{185863AF-115F-4221-B094-220DD02AB804}" srcOrd="0" destOrd="0" presId="urn:microsoft.com/office/officeart/2005/8/layout/cycle2"/>
    <dgm:cxn modelId="{FFA51452-B069-4999-8565-BB9BE81A5EB9}" type="presOf" srcId="{E23EBACE-6E43-46B7-86C3-5BF5D85019C2}" destId="{6B1C621B-D753-4AF6-AF88-B7D93C0F79DA}" srcOrd="1" destOrd="0" presId="urn:microsoft.com/office/officeart/2005/8/layout/cycle2"/>
    <dgm:cxn modelId="{C437CF54-88F6-4EBD-9E17-B2ECC09752ED}" type="presOf" srcId="{1E65C478-4984-43B7-A3B7-BD9918DFE73E}" destId="{DE72B687-BB99-4BC2-A86F-B9D668E4D665}" srcOrd="0" destOrd="0" presId="urn:microsoft.com/office/officeart/2005/8/layout/cycle2"/>
    <dgm:cxn modelId="{2CCD9485-F291-4596-B5D5-05D541F830CC}" type="presOf" srcId="{CADAFBAB-CB95-4AE3-B4FF-E8480D65B3EC}" destId="{3EDE36D8-0429-43F0-8737-A38A58922493}" srcOrd="0" destOrd="0" presId="urn:microsoft.com/office/officeart/2005/8/layout/cycle2"/>
    <dgm:cxn modelId="{06271489-3C64-443F-9410-97A2CC5EC638}" srcId="{8364C018-BC6F-4A42-9B45-899C9A7E8913}" destId="{18CB1C72-B8F7-47E7-9C83-E9508E2F739A}" srcOrd="4" destOrd="0" parTransId="{7771F866-4450-4FE7-97A3-1507ECE0352D}" sibTransId="{E23EBACE-6E43-46B7-86C3-5BF5D85019C2}"/>
    <dgm:cxn modelId="{69ED5F91-F608-4FA1-82F5-DE588DCCFF72}" type="presOf" srcId="{519998DE-89BD-48BA-825B-6F7B2709B7DF}" destId="{3279870C-8D86-43FC-8F48-D536BD42C8CA}" srcOrd="1" destOrd="0" presId="urn:microsoft.com/office/officeart/2005/8/layout/cycle2"/>
    <dgm:cxn modelId="{C441A292-4145-4751-B7E0-5E22F5CAA194}" type="presOf" srcId="{2452F00A-F8D7-474F-8007-E02AEFE9BBD2}" destId="{DAAA0BB7-AD99-49B8-9461-8631B0701526}" srcOrd="1" destOrd="0" presId="urn:microsoft.com/office/officeart/2005/8/layout/cycle2"/>
    <dgm:cxn modelId="{85229A9A-A7A7-43F6-B22E-5D6634BA2332}" type="presOf" srcId="{4777A95B-301A-4F60-A2BB-CF54EBACCCED}" destId="{6B79B882-7974-4CBF-8DEB-E9BE2772BE26}" srcOrd="0" destOrd="0" presId="urn:microsoft.com/office/officeart/2005/8/layout/cycle2"/>
    <dgm:cxn modelId="{491712E6-2CD9-4230-84A5-8B43C5A4C15A}" type="presOf" srcId="{18CB1C72-B8F7-47E7-9C83-E9508E2F739A}" destId="{5B08C360-A07E-45CF-932F-2830F2316F1C}" srcOrd="0" destOrd="0" presId="urn:microsoft.com/office/officeart/2005/8/layout/cycle2"/>
    <dgm:cxn modelId="{33A2CBE7-1E9D-41E8-BA7B-04E51738D1A9}" type="presOf" srcId="{64C9BEC5-614A-4F50-AFFC-7C7CC7B8659E}" destId="{1B0C9C44-64CF-4598-A191-C48518B14D39}" srcOrd="0" destOrd="0" presId="urn:microsoft.com/office/officeart/2005/8/layout/cycle2"/>
    <dgm:cxn modelId="{CEBADAF0-CF35-4A45-B428-3F48E59CAE35}" type="presOf" srcId="{BCFD70B9-8C67-4279-8E66-F436FFDCAD0D}" destId="{97D17F3A-AF85-4D29-88B4-181EECC8697B}" srcOrd="1" destOrd="0" presId="urn:microsoft.com/office/officeart/2005/8/layout/cycle2"/>
    <dgm:cxn modelId="{DA9DBFF9-D646-48A4-BD43-5BFD4D59A91C}" srcId="{8364C018-BC6F-4A42-9B45-899C9A7E8913}" destId="{4777A95B-301A-4F60-A2BB-CF54EBACCCED}" srcOrd="1" destOrd="0" parTransId="{C7A57F83-04C3-4EC9-8666-7DE3CD041099}" sibTransId="{A0662CED-3C43-443B-97C6-5C8F9F109371}"/>
    <dgm:cxn modelId="{12A6F57E-42C0-4DEB-B790-4452AA7F6BB6}" type="presParOf" srcId="{185863AF-115F-4221-B094-220DD02AB804}" destId="{DE72B687-BB99-4BC2-A86F-B9D668E4D665}" srcOrd="0" destOrd="0" presId="urn:microsoft.com/office/officeart/2005/8/layout/cycle2"/>
    <dgm:cxn modelId="{1E8765D4-80D8-43B5-83E7-687771C6ACF4}" type="presParOf" srcId="{185863AF-115F-4221-B094-220DD02AB804}" destId="{2022F8F0-0127-4083-B022-CAB41611FFB2}" srcOrd="1" destOrd="0" presId="urn:microsoft.com/office/officeart/2005/8/layout/cycle2"/>
    <dgm:cxn modelId="{FD1BB5B5-179E-44B1-8875-1491E63CDE7B}" type="presParOf" srcId="{2022F8F0-0127-4083-B022-CAB41611FFB2}" destId="{3279870C-8D86-43FC-8F48-D536BD42C8CA}" srcOrd="0" destOrd="0" presId="urn:microsoft.com/office/officeart/2005/8/layout/cycle2"/>
    <dgm:cxn modelId="{6C12D303-59AF-4A13-B0D1-2F155C9DC3C5}" type="presParOf" srcId="{185863AF-115F-4221-B094-220DD02AB804}" destId="{6B79B882-7974-4CBF-8DEB-E9BE2772BE26}" srcOrd="2" destOrd="0" presId="urn:microsoft.com/office/officeart/2005/8/layout/cycle2"/>
    <dgm:cxn modelId="{30A637A0-26D6-41DF-926B-463DA0F41BC5}" type="presParOf" srcId="{185863AF-115F-4221-B094-220DD02AB804}" destId="{2CFFB8B4-4AC8-4A45-8346-4929AA5DA434}" srcOrd="3" destOrd="0" presId="urn:microsoft.com/office/officeart/2005/8/layout/cycle2"/>
    <dgm:cxn modelId="{ADE3E746-40A1-4819-8954-9DA73E3A9C6A}" type="presParOf" srcId="{2CFFB8B4-4AC8-4A45-8346-4929AA5DA434}" destId="{ADCAE47B-3C9C-4AB0-9D8C-766A2A15C886}" srcOrd="0" destOrd="0" presId="urn:microsoft.com/office/officeart/2005/8/layout/cycle2"/>
    <dgm:cxn modelId="{040B6730-47F1-4A02-8621-5D6EFCCD3D63}" type="presParOf" srcId="{185863AF-115F-4221-B094-220DD02AB804}" destId="{3EDE36D8-0429-43F0-8737-A38A58922493}" srcOrd="4" destOrd="0" presId="urn:microsoft.com/office/officeart/2005/8/layout/cycle2"/>
    <dgm:cxn modelId="{28B665D5-D521-4F6C-BD0D-D281CFB0203B}" type="presParOf" srcId="{185863AF-115F-4221-B094-220DD02AB804}" destId="{59B8276D-7A9D-423D-8980-8CFDCD451A4E}" srcOrd="5" destOrd="0" presId="urn:microsoft.com/office/officeart/2005/8/layout/cycle2"/>
    <dgm:cxn modelId="{3E63C543-73A8-4F47-AC8D-FA754CC5EA41}" type="presParOf" srcId="{59B8276D-7A9D-423D-8980-8CFDCD451A4E}" destId="{DAAA0BB7-AD99-49B8-9461-8631B0701526}" srcOrd="0" destOrd="0" presId="urn:microsoft.com/office/officeart/2005/8/layout/cycle2"/>
    <dgm:cxn modelId="{265B249A-4C49-475F-A5CA-02F21F895A6E}" type="presParOf" srcId="{185863AF-115F-4221-B094-220DD02AB804}" destId="{1B0C9C44-64CF-4598-A191-C48518B14D39}" srcOrd="6" destOrd="0" presId="urn:microsoft.com/office/officeart/2005/8/layout/cycle2"/>
    <dgm:cxn modelId="{ACE9F244-6E85-4E14-9E31-B49B5CF99D90}" type="presParOf" srcId="{185863AF-115F-4221-B094-220DD02AB804}" destId="{B9A612AB-18B4-460D-AC01-2BF61514F4A7}" srcOrd="7" destOrd="0" presId="urn:microsoft.com/office/officeart/2005/8/layout/cycle2"/>
    <dgm:cxn modelId="{6FA8E97A-FDB9-468E-A4BD-712F087D5126}" type="presParOf" srcId="{B9A612AB-18B4-460D-AC01-2BF61514F4A7}" destId="{97D17F3A-AF85-4D29-88B4-181EECC8697B}" srcOrd="0" destOrd="0" presId="urn:microsoft.com/office/officeart/2005/8/layout/cycle2"/>
    <dgm:cxn modelId="{488E22B6-F40E-40C1-8DE8-DEA3E3CB191C}" type="presParOf" srcId="{185863AF-115F-4221-B094-220DD02AB804}" destId="{5B08C360-A07E-45CF-932F-2830F2316F1C}" srcOrd="8" destOrd="0" presId="urn:microsoft.com/office/officeart/2005/8/layout/cycle2"/>
    <dgm:cxn modelId="{13E94B1E-1D12-42C4-8472-A9ABEB170840}" type="presParOf" srcId="{185863AF-115F-4221-B094-220DD02AB804}" destId="{2BDA7285-B8EA-4D59-97B6-A540DC051FEA}" srcOrd="9" destOrd="0" presId="urn:microsoft.com/office/officeart/2005/8/layout/cycle2"/>
    <dgm:cxn modelId="{64131798-0F68-4A93-8432-39E7DACAC806}" type="presParOf" srcId="{2BDA7285-B8EA-4D59-97B6-A540DC051FEA}" destId="{6B1C621B-D753-4AF6-AF88-B7D93C0F79DA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0ED96C-8454-4727-8A53-AB105987D7FD}">
      <dsp:nvSpPr>
        <dsp:cNvPr id="0" name=""/>
        <dsp:cNvSpPr/>
      </dsp:nvSpPr>
      <dsp:spPr>
        <a:xfrm>
          <a:off x="5034" y="213730"/>
          <a:ext cx="2099732" cy="104986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>
              <a:solidFill>
                <a:schemeClr val="tx1"/>
              </a:solidFill>
            </a:rPr>
            <a:t>Boosts creativity and innovation.</a:t>
          </a:r>
          <a:endParaRPr lang="en-IN" sz="1900" kern="1200" dirty="0">
            <a:solidFill>
              <a:schemeClr val="tx1"/>
            </a:solidFill>
          </a:endParaRPr>
        </a:p>
      </dsp:txBody>
      <dsp:txXfrm>
        <a:off x="5034" y="213730"/>
        <a:ext cx="2099732" cy="1049866"/>
      </dsp:txXfrm>
    </dsp:sp>
    <dsp:sp modelId="{CB73A4AD-233B-47A4-A488-5B4FC741E42B}">
      <dsp:nvSpPr>
        <dsp:cNvPr id="0" name=""/>
        <dsp:cNvSpPr/>
      </dsp:nvSpPr>
      <dsp:spPr>
        <a:xfrm>
          <a:off x="2545710" y="213730"/>
          <a:ext cx="2099732" cy="104986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/>
            <a:t>Reduces manual effort, improving efficiency.</a:t>
          </a:r>
          <a:endParaRPr lang="en-IN" sz="1900" kern="1200"/>
        </a:p>
      </dsp:txBody>
      <dsp:txXfrm>
        <a:off x="2545710" y="213730"/>
        <a:ext cx="2099732" cy="1049866"/>
      </dsp:txXfrm>
    </dsp:sp>
    <dsp:sp modelId="{ABF3B1DB-569C-4D4E-B2B9-9D73622B3C9E}">
      <dsp:nvSpPr>
        <dsp:cNvPr id="0" name=""/>
        <dsp:cNvSpPr/>
      </dsp:nvSpPr>
      <dsp:spPr>
        <a:xfrm>
          <a:off x="5086386" y="213730"/>
          <a:ext cx="2099732" cy="104986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 dirty="0"/>
            <a:t>Personalized content delivery in marketing and education.</a:t>
          </a:r>
          <a:endParaRPr lang="en-IN" sz="1900" kern="1200" dirty="0"/>
        </a:p>
      </dsp:txBody>
      <dsp:txXfrm>
        <a:off x="5086386" y="213730"/>
        <a:ext cx="2099732" cy="1049866"/>
      </dsp:txXfrm>
    </dsp:sp>
    <dsp:sp modelId="{C8DB41CB-87EA-4C8B-A1AC-FBD84DE6AD3F}">
      <dsp:nvSpPr>
        <dsp:cNvPr id="0" name=""/>
        <dsp:cNvSpPr/>
      </dsp:nvSpPr>
      <dsp:spPr>
        <a:xfrm>
          <a:off x="7627062" y="213730"/>
          <a:ext cx="2099732" cy="104986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baseline="0"/>
            <a:t>Solves complex challenges in science and technology. </a:t>
          </a:r>
          <a:endParaRPr lang="en-IN" sz="1900" kern="1200"/>
        </a:p>
      </dsp:txBody>
      <dsp:txXfrm>
        <a:off x="7627062" y="213730"/>
        <a:ext cx="2099732" cy="10498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72B687-BB99-4BC2-A86F-B9D668E4D665}">
      <dsp:nvSpPr>
        <dsp:cNvPr id="0" name=""/>
        <dsp:cNvSpPr/>
      </dsp:nvSpPr>
      <dsp:spPr>
        <a:xfrm>
          <a:off x="5166900" y="1073"/>
          <a:ext cx="1297759" cy="1297759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kern="1200"/>
            <a:t>Text Creation:</a:t>
          </a:r>
          <a:r>
            <a:rPr lang="en-IN" sz="1100" kern="1200"/>
            <a:t> Blog writing, code generation (e.g., GitHub Copilot).</a:t>
          </a:r>
        </a:p>
      </dsp:txBody>
      <dsp:txXfrm>
        <a:off x="5356952" y="191125"/>
        <a:ext cx="917655" cy="917655"/>
      </dsp:txXfrm>
    </dsp:sp>
    <dsp:sp modelId="{2022F8F0-0127-4083-B022-CAB41611FFB2}">
      <dsp:nvSpPr>
        <dsp:cNvPr id="0" name=""/>
        <dsp:cNvSpPr/>
      </dsp:nvSpPr>
      <dsp:spPr>
        <a:xfrm rot="2160000">
          <a:off x="6423586" y="997789"/>
          <a:ext cx="344745" cy="4379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>
        <a:off x="6433462" y="1054993"/>
        <a:ext cx="241322" cy="262795"/>
      </dsp:txXfrm>
    </dsp:sp>
    <dsp:sp modelId="{6B79B882-7974-4CBF-8DEB-E9BE2772BE26}">
      <dsp:nvSpPr>
        <dsp:cNvPr id="0" name=""/>
        <dsp:cNvSpPr/>
      </dsp:nvSpPr>
      <dsp:spPr>
        <a:xfrm>
          <a:off x="6743045" y="1146209"/>
          <a:ext cx="1297759" cy="1297759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kern="1200"/>
            <a:t>Image Creation:</a:t>
          </a:r>
          <a:r>
            <a:rPr lang="en-IN" sz="1100" kern="1200"/>
            <a:t> AI art generation (e.g., DALL·E).</a:t>
          </a:r>
        </a:p>
      </dsp:txBody>
      <dsp:txXfrm>
        <a:off x="6933097" y="1336261"/>
        <a:ext cx="917655" cy="917655"/>
      </dsp:txXfrm>
    </dsp:sp>
    <dsp:sp modelId="{2CFFB8B4-4AC8-4A45-8346-4929AA5DA434}">
      <dsp:nvSpPr>
        <dsp:cNvPr id="0" name=""/>
        <dsp:cNvSpPr/>
      </dsp:nvSpPr>
      <dsp:spPr>
        <a:xfrm rot="6480000">
          <a:off x="6921551" y="2493247"/>
          <a:ext cx="344745" cy="4379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 rot="10800000">
        <a:off x="6989242" y="2531665"/>
        <a:ext cx="241322" cy="262795"/>
      </dsp:txXfrm>
    </dsp:sp>
    <dsp:sp modelId="{3EDE36D8-0429-43F0-8737-A38A58922493}">
      <dsp:nvSpPr>
        <dsp:cNvPr id="0" name=""/>
        <dsp:cNvSpPr/>
      </dsp:nvSpPr>
      <dsp:spPr>
        <a:xfrm>
          <a:off x="6141011" y="2999079"/>
          <a:ext cx="1297759" cy="1297759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kern="1200"/>
            <a:t>Healthcare:</a:t>
          </a:r>
          <a:r>
            <a:rPr lang="en-IN" sz="1100" kern="1200"/>
            <a:t> Drug discovery, medical image analysis.</a:t>
          </a:r>
        </a:p>
      </dsp:txBody>
      <dsp:txXfrm>
        <a:off x="6331063" y="3189131"/>
        <a:ext cx="917655" cy="917655"/>
      </dsp:txXfrm>
    </dsp:sp>
    <dsp:sp modelId="{59B8276D-7A9D-423D-8980-8CFDCD451A4E}">
      <dsp:nvSpPr>
        <dsp:cNvPr id="0" name=""/>
        <dsp:cNvSpPr/>
      </dsp:nvSpPr>
      <dsp:spPr>
        <a:xfrm rot="10800000">
          <a:off x="5653164" y="3428962"/>
          <a:ext cx="344745" cy="4379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 rot="10800000">
        <a:off x="5756587" y="3516561"/>
        <a:ext cx="241322" cy="262795"/>
      </dsp:txXfrm>
    </dsp:sp>
    <dsp:sp modelId="{1B0C9C44-64CF-4598-A191-C48518B14D39}">
      <dsp:nvSpPr>
        <dsp:cNvPr id="0" name=""/>
        <dsp:cNvSpPr/>
      </dsp:nvSpPr>
      <dsp:spPr>
        <a:xfrm>
          <a:off x="4192789" y="2999079"/>
          <a:ext cx="1297759" cy="1297759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kern="1200"/>
            <a:t>Education:</a:t>
          </a:r>
          <a:r>
            <a:rPr lang="en-IN" sz="1100" kern="1200"/>
            <a:t> AI-generated tutorials and adaptive learning.</a:t>
          </a:r>
        </a:p>
      </dsp:txBody>
      <dsp:txXfrm>
        <a:off x="4382841" y="3189131"/>
        <a:ext cx="917655" cy="917655"/>
      </dsp:txXfrm>
    </dsp:sp>
    <dsp:sp modelId="{B9A612AB-18B4-460D-AC01-2BF61514F4A7}">
      <dsp:nvSpPr>
        <dsp:cNvPr id="0" name=""/>
        <dsp:cNvSpPr/>
      </dsp:nvSpPr>
      <dsp:spPr>
        <a:xfrm rot="15120000">
          <a:off x="4371294" y="2511806"/>
          <a:ext cx="344745" cy="4379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 rot="10800000">
        <a:off x="4438985" y="2648586"/>
        <a:ext cx="241322" cy="262795"/>
      </dsp:txXfrm>
    </dsp:sp>
    <dsp:sp modelId="{5B08C360-A07E-45CF-932F-2830F2316F1C}">
      <dsp:nvSpPr>
        <dsp:cNvPr id="0" name=""/>
        <dsp:cNvSpPr/>
      </dsp:nvSpPr>
      <dsp:spPr>
        <a:xfrm>
          <a:off x="3590755" y="1146209"/>
          <a:ext cx="1297759" cy="1297759"/>
        </a:xfrm>
        <a:prstGeom prst="ellips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kern="1200"/>
            <a:t>Customer Support:</a:t>
          </a:r>
          <a:r>
            <a:rPr lang="en-IN" sz="1100" kern="1200"/>
            <a:t> Advanced chatbots and assistants.</a:t>
          </a:r>
        </a:p>
      </dsp:txBody>
      <dsp:txXfrm>
        <a:off x="3780807" y="1336261"/>
        <a:ext cx="917655" cy="917655"/>
      </dsp:txXfrm>
    </dsp:sp>
    <dsp:sp modelId="{2BDA7285-B8EA-4D59-97B6-A540DC051FEA}">
      <dsp:nvSpPr>
        <dsp:cNvPr id="0" name=""/>
        <dsp:cNvSpPr/>
      </dsp:nvSpPr>
      <dsp:spPr>
        <a:xfrm rot="19440000">
          <a:off x="4847441" y="1009259"/>
          <a:ext cx="344745" cy="4379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/>
        </a:p>
      </dsp:txBody>
      <dsp:txXfrm>
        <a:off x="4857317" y="1127253"/>
        <a:ext cx="241322" cy="2627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87834D1B-A726-18FB-799A-8294A1FE8A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063B9152-B336-5993-1C67-48946279B0E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6253B2-FD87-4AAE-AF69-14FE02FB4D05}" type="datetimeFigureOut">
              <a:rPr lang="en-US" smtClean="0"/>
              <a:t>11/16/2024</a:t>
            </a:fld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598999B6-0E65-F457-D4BF-F96BE9F9A9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76FEA9E-549C-DA0D-8B3C-832BF1072B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EDBB3-C345-4EAB-AB5D-9FB3AF589CF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Slide Image Placeholder 11">
            <a:extLst>
              <a:ext uri="{FF2B5EF4-FFF2-40B4-BE49-F238E27FC236}">
                <a16:creationId xmlns:a16="http://schemas.microsoft.com/office/drawing/2014/main" id="{F627E2FE-9CC2-836E-40FC-1A1183B951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13B0C97-27B2-A894-9DEA-82E460C91F1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431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2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584862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3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390635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t>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77465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10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416909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/>
              <a:t>Click icon to add picture</a:t>
            </a:r>
            <a:endParaRPr lang="en-US" altLang="zh-CN" noProof="0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984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8.png"/><Relationship Id="rId5" Type="http://schemas.openxmlformats.org/officeDocument/2006/relationships/image" Target="../media/image6.jp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Generative AI: Transforming the Future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601366" y="4172084"/>
            <a:ext cx="4306320" cy="760288"/>
          </a:xfrm>
        </p:spPr>
        <p:txBody>
          <a:bodyPr/>
          <a:lstStyle/>
          <a:p>
            <a:r>
              <a:rPr lang="en-US" dirty="0"/>
              <a:t>Exploring the Basics, Transformers, and Chatbot Innovations</a:t>
            </a:r>
          </a:p>
        </p:txBody>
      </p:sp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032" name="Picture 8" descr="Gen AI Basics: Essential Guide To Generative AI">
            <a:extLst>
              <a:ext uri="{FF2B5EF4-FFF2-40B4-BE49-F238E27FC236}">
                <a16:creationId xmlns:a16="http://schemas.microsoft.com/office/drawing/2014/main" id="{1B29C6AD-9E2B-A592-E7AE-5ABF6BD4D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8665" y="491613"/>
            <a:ext cx="5276743" cy="2937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993E4D5-4AD0-4740-096D-6822944C8FF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229600" y="3634764"/>
            <a:ext cx="4660490" cy="1879791"/>
          </a:xfrm>
        </p:spPr>
        <p:txBody>
          <a:bodyPr/>
          <a:lstStyle/>
          <a:p>
            <a:r>
              <a:rPr lang="en-US" dirty="0"/>
              <a:t>BY</a:t>
            </a:r>
          </a:p>
          <a:p>
            <a:r>
              <a:rPr lang="en-US" dirty="0"/>
              <a:t>HARSHINI R (22CS031)</a:t>
            </a:r>
          </a:p>
          <a:p>
            <a:r>
              <a:rPr lang="en-US" dirty="0"/>
              <a:t>JANANI J (22CS034)</a:t>
            </a:r>
          </a:p>
          <a:p>
            <a:r>
              <a:rPr lang="en-US" dirty="0"/>
              <a:t>MOHANA PRASATH G (22CS050)</a:t>
            </a:r>
          </a:p>
          <a:p>
            <a:r>
              <a:rPr lang="en-US" dirty="0"/>
              <a:t>SHARMILA B (22CS088)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AD60DF42-BCB9-F54A-F123-F648D4E80A98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>
          <a:blip r:embed="rId3"/>
          <a:srcRect l="18328" r="18328"/>
          <a:stretch>
            <a:fillRect/>
          </a:stretch>
        </p:blipFill>
        <p:spPr/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449873A-7E52-3188-BCC2-875B816BCA6A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4"/>
          <a:srcRect l="17996" r="17996"/>
          <a:stretch>
            <a:fillRect/>
          </a:stretch>
        </p:blipFill>
        <p:spPr/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2A6B0943-95A5-990A-BFCC-8D12DA3E88A8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5"/>
          <a:srcRect l="18138" r="18138"/>
          <a:stretch>
            <a:fillRect/>
          </a:stretch>
        </p:blipFill>
        <p:spPr/>
      </p:pic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E68765D5-1E0F-1E9D-C2B2-55E0D380FD6F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6"/>
          <a:srcRect l="17983" r="179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DF64211-DCD8-B458-DBD2-EBDA7AE3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FEA3BB9-F064-CFBE-C0BE-BB7A22A4DCF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8024C77-A2F8-1ABA-5412-E6BB88B5FA1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Working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41202DB-E499-EB19-8A48-A3301DA59E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Transformers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5402852-C1AD-6A4E-DAA7-0AE582A742F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RAG vs Normal chatbots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BF1D337-2A3C-A0FB-A6CD-5E4B9D6DFD9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9BD86E-9BDB-6ADF-6015-5BAD7A426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149" y="455230"/>
            <a:ext cx="4090220" cy="313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535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504546"/>
            <a:ext cx="5117162" cy="1325563"/>
          </a:xfrm>
        </p:spPr>
        <p:txBody>
          <a:bodyPr/>
          <a:lstStyle/>
          <a:p>
            <a:r>
              <a:rPr lang="en-US" altLang="zh-CN" dirty="0"/>
              <a:t>Introduction</a:t>
            </a:r>
            <a:endParaRPr lang="en-US" dirty="0"/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A025B267-31ED-E96B-D306-F6A4C7F3F951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 l="18665" r="18665"/>
          <a:stretch>
            <a:fillRect/>
          </a:stretch>
        </p:blipFill>
        <p:spPr>
          <a:xfrm>
            <a:off x="7188843" y="939612"/>
            <a:ext cx="4680396" cy="4978775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AE1723F4-6334-2997-00ED-026FA66D5F60}"/>
              </a:ext>
            </a:extLst>
          </p:cNvPr>
          <p:cNvSpPr>
            <a:spLocks noGrp="1" noChangeArrowheads="1"/>
          </p:cNvSpPr>
          <p:nvPr>
            <p:ph type="body" sz="quarter" idx="28"/>
          </p:nvPr>
        </p:nvSpPr>
        <p:spPr bwMode="auto">
          <a:xfrm>
            <a:off x="602619" y="1671070"/>
            <a:ext cx="7405052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What is Generative AI?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Generative AI refers to AI systems that can create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new content—text, images, music, videos, or even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code—by learning patterns from existing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Why it Matters?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Drives innovation across industries.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Reduces human workload in creative and analytical tasks.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Enhances personalization in technology.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0">
            <a:extLst>
              <a:ext uri="{FF2B5EF4-FFF2-40B4-BE49-F238E27FC236}">
                <a16:creationId xmlns:a16="http://schemas.microsoft.com/office/drawing/2014/main" id="{446CC6CC-33D7-4181-9969-72896FDB1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Real-World Examples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6BD53F-D255-3797-F9DC-749DBF8EDF8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IN" dirty="0"/>
              <a:t>ChatGPT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77216C-99F2-F20D-361E-FC77B2A1C2D5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r>
              <a:rPr lang="en-IN" dirty="0"/>
              <a:t>DALL·E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386226D-550B-455D-862A-19F0F7E85FDF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en-IN" dirty="0"/>
              <a:t>AlphaFold (DeepMind)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D32E8129-4557-FB4F-128A-16770815B5B8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/>
        <p:txBody>
          <a:bodyPr/>
          <a:lstStyle/>
          <a:p>
            <a:r>
              <a:rPr lang="en-IN" dirty="0"/>
              <a:t>IBM Watson</a:t>
            </a:r>
            <a:endParaRPr lang="en-US" dirty="0"/>
          </a:p>
        </p:txBody>
      </p:sp>
      <p:sp>
        <p:nvSpPr>
          <p:cNvPr id="17" name="Slide Number Placeholder 13">
            <a:extLst>
              <a:ext uri="{FF2B5EF4-FFF2-40B4-BE49-F238E27FC236}">
                <a16:creationId xmlns:a16="http://schemas.microsoft.com/office/drawing/2014/main" id="{9A322C9A-4C29-F80C-A85F-70A864549ADA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28" name="Picture Placeholder 27">
            <a:extLst>
              <a:ext uri="{FF2B5EF4-FFF2-40B4-BE49-F238E27FC236}">
                <a16:creationId xmlns:a16="http://schemas.microsoft.com/office/drawing/2014/main" id="{B2C41806-D931-7BBF-AD2C-4CC320ADD869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3"/>
          <a:srcRect l="18447" r="18447"/>
          <a:stretch>
            <a:fillRect/>
          </a:stretch>
        </p:blipFill>
        <p:spPr/>
      </p:pic>
      <p:pic>
        <p:nvPicPr>
          <p:cNvPr id="32" name="Picture Placeholder 31">
            <a:extLst>
              <a:ext uri="{FF2B5EF4-FFF2-40B4-BE49-F238E27FC236}">
                <a16:creationId xmlns:a16="http://schemas.microsoft.com/office/drawing/2014/main" id="{0E8DB696-330F-0AF5-CAD8-A963D38D48F2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>
          <a:blip r:embed="rId4"/>
          <a:srcRect l="14259" r="14259"/>
          <a:stretch>
            <a:fillRect/>
          </a:stretch>
        </p:blipFill>
        <p:spPr/>
      </p:pic>
      <p:pic>
        <p:nvPicPr>
          <p:cNvPr id="34" name="Picture Placeholder 33">
            <a:extLst>
              <a:ext uri="{FF2B5EF4-FFF2-40B4-BE49-F238E27FC236}">
                <a16:creationId xmlns:a16="http://schemas.microsoft.com/office/drawing/2014/main" id="{382D5AAD-DAB1-D1EA-B8C2-AD13648A76E7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5"/>
          <a:srcRect l="18259" r="18259"/>
          <a:stretch>
            <a:fillRect/>
          </a:stretch>
        </p:blipFill>
        <p:spPr/>
      </p:pic>
      <p:pic>
        <p:nvPicPr>
          <p:cNvPr id="36" name="Picture Placeholder 35">
            <a:extLst>
              <a:ext uri="{FF2B5EF4-FFF2-40B4-BE49-F238E27FC236}">
                <a16:creationId xmlns:a16="http://schemas.microsoft.com/office/drawing/2014/main" id="{829633BD-ADE9-9FDB-C0C3-C73ED6CDF24D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6"/>
          <a:srcRect t="5600" b="56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07888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2860034-DD88-6AEE-22C4-D2A2373AF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Benefits of Generative AI</a:t>
            </a:r>
          </a:p>
        </p:txBody>
      </p:sp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08A3EEB8-F383-2FFA-2952-AAB4C95B88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2789989"/>
              </p:ext>
            </p:extLst>
          </p:nvPr>
        </p:nvGraphicFramePr>
        <p:xfrm>
          <a:off x="1503679" y="2690336"/>
          <a:ext cx="9731829" cy="147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5360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F58AF-A99F-CAD4-8A5F-21F9C4CE1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Challenges in Generative AI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137C990-1474-7F6D-FACF-D67B71D82C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5340" y="2253972"/>
            <a:ext cx="8164415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Ethical Concerns: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Deepfakes, misinformation, copyright issues.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Bias: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Models inherit biases from training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Resource Intensive: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Requires high computational power and large datasets.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Regulation: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Lack of clear legal frameworks. </a:t>
            </a:r>
          </a:p>
        </p:txBody>
      </p:sp>
    </p:spTree>
    <p:extLst>
      <p:ext uri="{BB962C8B-B14F-4D97-AF65-F5344CB8AC3E}">
        <p14:creationId xmlns:p14="http://schemas.microsoft.com/office/powerpoint/2010/main" val="3603407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3F62934E-925D-5C1C-1B18-80DEFA9EAA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0372" y="659011"/>
            <a:ext cx="9478295" cy="5539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are Transformers?</a:t>
            </a:r>
          </a:p>
          <a:p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Deep learning models designed to handle sequential data efficiently.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They process input data all at once instead of step-by-step (like RNNs).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Key Components: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Encoder: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Encodes the input sequence into a numerical representation.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Decoder: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Generates output based on the encoded representation.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Attention Mechanism: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Focuses on the most relevant parts of the input.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Applications: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GPT models for text generation.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BERT for understanding natural language.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Vision Transformers for image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568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E8666-3378-F27B-F31D-CF43598B1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Applications of Generative AI</a:t>
            </a: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8A402044-2574-F769-3A0D-F3DEC16587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67898862"/>
              </p:ext>
            </p:extLst>
          </p:nvPr>
        </p:nvGraphicFramePr>
        <p:xfrm>
          <a:off x="-255638" y="1632155"/>
          <a:ext cx="11631561" cy="4297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1901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8F76B1-6858-EB78-5AAB-C9192E6B16A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284287" y="1902972"/>
            <a:ext cx="2653545" cy="587964"/>
          </a:xfrm>
        </p:spPr>
        <p:txBody>
          <a:bodyPr/>
          <a:lstStyle/>
          <a:p>
            <a:r>
              <a:rPr lang="en-US" dirty="0"/>
              <a:t>Normal Chatbots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1F399CB-097E-E965-C04F-5B7B6CFF111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980909" y="2490936"/>
            <a:ext cx="3973863" cy="1727103"/>
          </a:xfrm>
        </p:spPr>
        <p:txBody>
          <a:bodyPr/>
          <a:lstStyle/>
          <a:p>
            <a:endParaRPr lang="en-US" sz="1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Use pre-trained models with a fixed knowledge base.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Limited contextual understanding and static responses.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Example: FAQ chatbots or basic customer support bots.</a:t>
            </a:r>
          </a:p>
          <a:p>
            <a:endParaRPr lang="en-IN" sz="18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6FFA974-FCBD-5968-8BF6-2FAC85075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9739" y="285066"/>
            <a:ext cx="6599429" cy="1325563"/>
          </a:xfrm>
        </p:spPr>
        <p:txBody>
          <a:bodyPr/>
          <a:lstStyle/>
          <a:p>
            <a:r>
              <a:rPr lang="en-IN" dirty="0"/>
              <a:t>RAG vs Normal Chatbots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F5EA633-8D77-298C-7918-BB7AC92DD79F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9056674" y="1902972"/>
            <a:ext cx="2653545" cy="587964"/>
          </a:xfrm>
        </p:spPr>
        <p:txBody>
          <a:bodyPr/>
          <a:lstStyle/>
          <a:p>
            <a:r>
              <a:rPr lang="en-US" dirty="0"/>
              <a:t>RAG Chatbots</a:t>
            </a:r>
            <a:endParaRPr lang="en-IN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793644D-0DF8-9657-F7C2-ABA1F7D969A3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8564529" y="2297812"/>
            <a:ext cx="3474163" cy="1727103"/>
          </a:xfrm>
        </p:spPr>
        <p:txBody>
          <a:bodyPr/>
          <a:lstStyle/>
          <a:p>
            <a:endParaRPr lang="en-US" sz="1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Combines retrieval of relevant external knowledge with generative capabilities.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Dynamically fetches and integrates information from a database or documents during conversation.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Example: AI assistants that provide real-time, context-aware answers.</a:t>
            </a:r>
          </a:p>
          <a:p>
            <a:endParaRPr lang="en-IN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F3848-EB6E-EBAF-6E83-F984215AE650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218238"/>
            <a:ext cx="4114800" cy="365125"/>
          </a:xfrm>
        </p:spPr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CB68ADD2-83FA-77A4-D46A-B9A858570AAA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5996" r="59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0445221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5" id="{58BAEBF1-5D61-4C15-85CE-FF9951014D92}" vid="{276E4683-2F29-4A34-B0D2-95452F46AA5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37AE0CD-4570-4F66-89CD-DDD19F091E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4D5854E-F453-4846-A87D-6EF3DCF73E3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8C25491-3B09-4F3E-8C86-936D290E401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dark</Template>
  <TotalTime>84</TotalTime>
  <Words>416</Words>
  <Application>Microsoft Office PowerPoint</Application>
  <PresentationFormat>Widescreen</PresentationFormat>
  <Paragraphs>95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等线</vt:lpstr>
      <vt:lpstr>Abadi</vt:lpstr>
      <vt:lpstr>Arial</vt:lpstr>
      <vt:lpstr>Calibri</vt:lpstr>
      <vt:lpstr>Posterama Text Black</vt:lpstr>
      <vt:lpstr>Posterama Text SemiBold</vt:lpstr>
      <vt:lpstr>Custom</vt:lpstr>
      <vt:lpstr>Generative AI: Transforming the Future</vt:lpstr>
      <vt:lpstr>Agenda</vt:lpstr>
      <vt:lpstr>Introduction</vt:lpstr>
      <vt:lpstr>Real-World Examples</vt:lpstr>
      <vt:lpstr>Benefits of Generative AI</vt:lpstr>
      <vt:lpstr>Challenges in Generative AI</vt:lpstr>
      <vt:lpstr>PowerPoint Presentation</vt:lpstr>
      <vt:lpstr>Applications of Generative AI</vt:lpstr>
      <vt:lpstr>RAG vs Normal Chatbots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Harshu Priya</dc:creator>
  <cp:lastModifiedBy>Harshu Priya</cp:lastModifiedBy>
  <cp:revision>1</cp:revision>
  <dcterms:created xsi:type="dcterms:W3CDTF">2024-11-16T05:06:20Z</dcterms:created>
  <dcterms:modified xsi:type="dcterms:W3CDTF">2024-11-16T06:30:39Z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